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9.xml" ContentType="application/vnd.openxmlformats-officedocument.drawingml.chart+xml"/>
  <Override PartName="/ppt/charts/style18.xml" ContentType="application/vnd.ms-office.chartstyle+xml"/>
  <Override PartName="/ppt/charts/colors18.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4"/>
  </p:sldMasterIdLst>
  <p:notesMasterIdLst>
    <p:notesMasterId r:id="rId31"/>
  </p:notesMasterIdLst>
  <p:handoutMasterIdLst>
    <p:handoutMasterId r:id="rId32"/>
  </p:handoutMasterIdLst>
  <p:sldIdLst>
    <p:sldId id="256" r:id="rId5"/>
    <p:sldId id="257" r:id="rId6"/>
    <p:sldId id="260" r:id="rId7"/>
    <p:sldId id="270" r:id="rId8"/>
    <p:sldId id="271" r:id="rId9"/>
    <p:sldId id="273" r:id="rId10"/>
    <p:sldId id="272" r:id="rId11"/>
    <p:sldId id="274" r:id="rId12"/>
    <p:sldId id="290" r:id="rId13"/>
    <p:sldId id="275" r:id="rId14"/>
    <p:sldId id="276" r:id="rId15"/>
    <p:sldId id="277" r:id="rId16"/>
    <p:sldId id="278" r:id="rId17"/>
    <p:sldId id="279" r:id="rId18"/>
    <p:sldId id="280" r:id="rId19"/>
    <p:sldId id="281" r:id="rId20"/>
    <p:sldId id="288" r:id="rId21"/>
    <p:sldId id="289" r:id="rId22"/>
    <p:sldId id="282" r:id="rId23"/>
    <p:sldId id="283" r:id="rId24"/>
    <p:sldId id="284" r:id="rId25"/>
    <p:sldId id="285" r:id="rId26"/>
    <p:sldId id="286" r:id="rId27"/>
    <p:sldId id="287" r:id="rId28"/>
    <p:sldId id="291" r:id="rId29"/>
    <p:sldId id="262"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oom, Lily" initials="GL" lastIdx="5" clrIdx="0">
    <p:extLst>
      <p:ext uri="{19B8F6BF-5375-455C-9EA6-DF929625EA0E}">
        <p15:presenceInfo xmlns:p15="http://schemas.microsoft.com/office/powerpoint/2012/main" userId="S::Lily.Groom@healthwatch.co.uk::f674fb1a-a53a-435c-8527-bfbc9abd524b" providerId="AD"/>
      </p:ext>
    </p:extLst>
  </p:cmAuthor>
  <p:cmAuthor id="2" name="Galandzij, Anna" initials="GA" lastIdx="1" clrIdx="1">
    <p:extLst>
      <p:ext uri="{19B8F6BF-5375-455C-9EA6-DF929625EA0E}">
        <p15:presenceInfo xmlns:p15="http://schemas.microsoft.com/office/powerpoint/2012/main" userId="S::Anna.Galandzij@healthwatch.co.uk::cda89a89-a769-4d2c-80b9-3a2a5d35d5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E6C810-C946-4E2B-82FB-06E02F3A3CFF}" v="121" dt="2022-07-21T09:52:37.832"/>
    <p1510:client id="{A5151EFC-D3B4-43AE-BD96-712DE9AB44AC}" v="2" dt="2022-07-21T08:50:49.176"/>
    <p1510:client id="{AEBE5B27-99C5-4EBA-806B-16AEE06E1D36}" vWet="1" dt="2022-07-20T15:35:12.820"/>
    <p1510:client id="{C5FA0398-0BD4-65FE-BA66-F4BDF37861E1}" v="2" dt="2022-07-21T10:46:10.112"/>
    <p1510:client id="{FB333999-698F-4C54-B4C9-AA933D0F43CA}" v="7430" dt="2022-07-21T11:17:55.9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95" autoAdjust="0"/>
  </p:normalViewPr>
  <p:slideViewPr>
    <p:cSldViewPr snapToGrid="0">
      <p:cViewPr varScale="1">
        <p:scale>
          <a:sx n="75" d="100"/>
          <a:sy n="75" d="100"/>
        </p:scale>
        <p:origin x="861" y="43"/>
      </p:cViewPr>
      <p:guideLst>
        <p:guide orient="horz" pos="2160"/>
        <p:guide pos="2880"/>
      </p:guideLst>
    </p:cSldViewPr>
  </p:slideViewPr>
  <p:outlineViewPr>
    <p:cViewPr>
      <p:scale>
        <a:sx n="33" d="100"/>
        <a:sy n="33" d="100"/>
      </p:scale>
      <p:origin x="0" y="-2646"/>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7" d="100"/>
          <a:sy n="77" d="100"/>
        </p:scale>
        <p:origin x="214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nox, Benedict" userId="1e9cfac1-250e-464b-994a-28354bfffbe0" providerId="ADAL" clId="{FB333999-698F-4C54-B4C9-AA933D0F43CA}"/>
    <pc:docChg chg="undo custSel addSld delSld modSld">
      <pc:chgData name="Knox, Benedict" userId="1e9cfac1-250e-464b-994a-28354bfffbe0" providerId="ADAL" clId="{FB333999-698F-4C54-B4C9-AA933D0F43CA}" dt="2022-07-21T11:17:55.921" v="11134" actId="20577"/>
      <pc:docMkLst>
        <pc:docMk/>
      </pc:docMkLst>
      <pc:sldChg chg="modSp">
        <pc:chgData name="Knox, Benedict" userId="1e9cfac1-250e-464b-994a-28354bfffbe0" providerId="ADAL" clId="{FB333999-698F-4C54-B4C9-AA933D0F43CA}" dt="2022-07-21T09:25:57.539" v="11018" actId="1038"/>
        <pc:sldMkLst>
          <pc:docMk/>
          <pc:sldMk cId="0" sldId="256"/>
        </pc:sldMkLst>
        <pc:spChg chg="mod">
          <ac:chgData name="Knox, Benedict" userId="1e9cfac1-250e-464b-994a-28354bfffbe0" providerId="ADAL" clId="{FB333999-698F-4C54-B4C9-AA933D0F43CA}" dt="2022-07-21T08:43:11.466" v="10885" actId="962"/>
          <ac:spMkLst>
            <pc:docMk/>
            <pc:sldMk cId="0" sldId="256"/>
            <ac:spMk id="3" creationId="{00000000-0000-0000-0000-000000000000}"/>
          </ac:spMkLst>
        </pc:spChg>
        <pc:spChg chg="mod">
          <ac:chgData name="Knox, Benedict" userId="1e9cfac1-250e-464b-994a-28354bfffbe0" providerId="ADAL" clId="{FB333999-698F-4C54-B4C9-AA933D0F43CA}" dt="2022-07-21T08:42:40.696" v="10817" actId="962"/>
          <ac:spMkLst>
            <pc:docMk/>
            <pc:sldMk cId="0" sldId="256"/>
            <ac:spMk id="14" creationId="{00000000-0000-0000-0000-000000000000}"/>
          </ac:spMkLst>
        </pc:spChg>
        <pc:picChg chg="mod">
          <ac:chgData name="Knox, Benedict" userId="1e9cfac1-250e-464b-994a-28354bfffbe0" providerId="ADAL" clId="{FB333999-698F-4C54-B4C9-AA933D0F43CA}" dt="2022-07-21T09:25:57.539" v="11018" actId="1038"/>
          <ac:picMkLst>
            <pc:docMk/>
            <pc:sldMk cId="0" sldId="256"/>
            <ac:picMk id="6" creationId="{00000000-0000-0000-0000-000000000000}"/>
          </ac:picMkLst>
        </pc:picChg>
        <pc:picChg chg="mod">
          <ac:chgData name="Knox, Benedict" userId="1e9cfac1-250e-464b-994a-28354bfffbe0" providerId="ADAL" clId="{FB333999-698F-4C54-B4C9-AA933D0F43CA}" dt="2022-07-20T12:50:04.908" v="73" actId="962"/>
          <ac:picMkLst>
            <pc:docMk/>
            <pc:sldMk cId="0" sldId="256"/>
            <ac:picMk id="7" creationId="{00000000-0000-0000-0000-000000000000}"/>
          </ac:picMkLst>
        </pc:picChg>
        <pc:picChg chg="mod">
          <ac:chgData name="Knox, Benedict" userId="1e9cfac1-250e-464b-994a-28354bfffbe0" providerId="ADAL" clId="{FB333999-698F-4C54-B4C9-AA933D0F43CA}" dt="2022-07-20T12:51:47.363" v="241" actId="962"/>
          <ac:picMkLst>
            <pc:docMk/>
            <pc:sldMk cId="0" sldId="256"/>
            <ac:picMk id="9" creationId="{0B22FBF1-F735-44F7-8585-457F31378EFF}"/>
          </ac:picMkLst>
        </pc:picChg>
      </pc:sldChg>
      <pc:sldChg chg="addSp delSp modSp delCm">
        <pc:chgData name="Knox, Benedict" userId="1e9cfac1-250e-464b-994a-28354bfffbe0" providerId="ADAL" clId="{FB333999-698F-4C54-B4C9-AA933D0F43CA}" dt="2022-07-21T10:15:44.232" v="11024" actId="20577"/>
        <pc:sldMkLst>
          <pc:docMk/>
          <pc:sldMk cId="0" sldId="257"/>
        </pc:sldMkLst>
        <pc:spChg chg="add del">
          <ac:chgData name="Knox, Benedict" userId="1e9cfac1-250e-464b-994a-28354bfffbe0" providerId="ADAL" clId="{FB333999-698F-4C54-B4C9-AA933D0F43CA}" dt="2022-07-20T13:14:16.715" v="1103"/>
          <ac:spMkLst>
            <pc:docMk/>
            <pc:sldMk cId="0" sldId="257"/>
            <ac:spMk id="2" creationId="{37D965E0-2B03-41FB-93CF-E080041A3224}"/>
          </ac:spMkLst>
        </pc:spChg>
        <pc:spChg chg="mod">
          <ac:chgData name="Knox, Benedict" userId="1e9cfac1-250e-464b-994a-28354bfffbe0" providerId="ADAL" clId="{FB333999-698F-4C54-B4C9-AA933D0F43CA}" dt="2022-07-21T10:15:44.232" v="11024" actId="20577"/>
          <ac:spMkLst>
            <pc:docMk/>
            <pc:sldMk cId="0" sldId="257"/>
            <ac:spMk id="5" creationId="{00000000-0000-0000-0000-000000000000}"/>
          </ac:spMkLst>
        </pc:spChg>
        <pc:spChg chg="mod">
          <ac:chgData name="Knox, Benedict" userId="1e9cfac1-250e-464b-994a-28354bfffbe0" providerId="ADAL" clId="{FB333999-698F-4C54-B4C9-AA933D0F43CA}" dt="2022-07-21T08:22:50.053" v="10375"/>
          <ac:spMkLst>
            <pc:docMk/>
            <pc:sldMk cId="0" sldId="257"/>
            <ac:spMk id="7" creationId="{00000000-0000-0000-0000-000000000000}"/>
          </ac:spMkLst>
        </pc:spChg>
        <pc:spChg chg="del mod">
          <ac:chgData name="Knox, Benedict" userId="1e9cfac1-250e-464b-994a-28354bfffbe0" providerId="ADAL" clId="{FB333999-698F-4C54-B4C9-AA933D0F43CA}" dt="2022-07-20T12:59:36.962" v="458" actId="478"/>
          <ac:spMkLst>
            <pc:docMk/>
            <pc:sldMk cId="0" sldId="257"/>
            <ac:spMk id="8" creationId="{00000000-0000-0000-0000-000000000000}"/>
          </ac:spMkLst>
        </pc:spChg>
        <pc:spChg chg="mod">
          <ac:chgData name="Knox, Benedict" userId="1e9cfac1-250e-464b-994a-28354bfffbe0" providerId="ADAL" clId="{FB333999-698F-4C54-B4C9-AA933D0F43CA}" dt="2022-07-21T08:23:03.496" v="10378"/>
          <ac:spMkLst>
            <pc:docMk/>
            <pc:sldMk cId="0" sldId="257"/>
            <ac:spMk id="17" creationId="{00000000-0000-0000-0000-000000000000}"/>
          </ac:spMkLst>
        </pc:spChg>
      </pc:sldChg>
      <pc:sldChg chg="del">
        <pc:chgData name="Knox, Benedict" userId="1e9cfac1-250e-464b-994a-28354bfffbe0" providerId="ADAL" clId="{FB333999-698F-4C54-B4C9-AA933D0F43CA}" dt="2022-07-20T12:55:46.966" v="308" actId="2696"/>
        <pc:sldMkLst>
          <pc:docMk/>
          <pc:sldMk cId="0" sldId="258"/>
        </pc:sldMkLst>
      </pc:sldChg>
      <pc:sldChg chg="modSp del">
        <pc:chgData name="Knox, Benedict" userId="1e9cfac1-250e-464b-994a-28354bfffbe0" providerId="ADAL" clId="{FB333999-698F-4C54-B4C9-AA933D0F43CA}" dt="2022-07-20T12:55:47.810" v="309" actId="2696"/>
        <pc:sldMkLst>
          <pc:docMk/>
          <pc:sldMk cId="0" sldId="259"/>
        </pc:sldMkLst>
        <pc:spChg chg="mod">
          <ac:chgData name="Knox, Benedict" userId="1e9cfac1-250e-464b-994a-28354bfffbe0" providerId="ADAL" clId="{FB333999-698F-4C54-B4C9-AA933D0F43CA}" dt="2022-07-20T12:55:17.694" v="294" actId="20577"/>
          <ac:spMkLst>
            <pc:docMk/>
            <pc:sldMk cId="0" sldId="259"/>
            <ac:spMk id="3" creationId="{00000000-0000-0000-0000-000000000000}"/>
          </ac:spMkLst>
        </pc:spChg>
        <pc:spChg chg="mod">
          <ac:chgData name="Knox, Benedict" userId="1e9cfac1-250e-464b-994a-28354bfffbe0" providerId="ADAL" clId="{FB333999-698F-4C54-B4C9-AA933D0F43CA}" dt="2022-07-20T12:55:27.427" v="307" actId="20577"/>
          <ac:spMkLst>
            <pc:docMk/>
            <pc:sldMk cId="0" sldId="259"/>
            <ac:spMk id="4" creationId="{00000000-0000-0000-0000-000000000000}"/>
          </ac:spMkLst>
        </pc:spChg>
      </pc:sldChg>
      <pc:sldChg chg="modSp del">
        <pc:chgData name="Knox, Benedict" userId="1e9cfac1-250e-464b-994a-28354bfffbe0" providerId="ADAL" clId="{FB333999-698F-4C54-B4C9-AA933D0F43CA}" dt="2022-07-21T08:43:33.238" v="10951" actId="962"/>
        <pc:sldMkLst>
          <pc:docMk/>
          <pc:sldMk cId="2083890402" sldId="260"/>
        </pc:sldMkLst>
        <pc:spChg chg="mod">
          <ac:chgData name="Knox, Benedict" userId="1e9cfac1-250e-464b-994a-28354bfffbe0" providerId="ADAL" clId="{FB333999-698F-4C54-B4C9-AA933D0F43CA}" dt="2022-07-21T08:43:33.238" v="10951" actId="962"/>
          <ac:spMkLst>
            <pc:docMk/>
            <pc:sldMk cId="2083890402" sldId="260"/>
            <ac:spMk id="6" creationId="{00000000-0000-0000-0000-000000000000}"/>
          </ac:spMkLst>
        </pc:spChg>
        <pc:picChg chg="mod">
          <ac:chgData name="Knox, Benedict" userId="1e9cfac1-250e-464b-994a-28354bfffbe0" providerId="ADAL" clId="{FB333999-698F-4C54-B4C9-AA933D0F43CA}" dt="2022-07-21T07:39:39.436" v="6128" actId="962"/>
          <ac:picMkLst>
            <pc:docMk/>
            <pc:sldMk cId="2083890402" sldId="260"/>
            <ac:picMk id="5" creationId="{00000000-0000-0000-0000-000000000000}"/>
          </ac:picMkLst>
        </pc:picChg>
        <pc:picChg chg="mod">
          <ac:chgData name="Knox, Benedict" userId="1e9cfac1-250e-464b-994a-28354bfffbe0" providerId="ADAL" clId="{FB333999-698F-4C54-B4C9-AA933D0F43CA}" dt="2022-07-21T07:40:38.810" v="6212" actId="962"/>
          <ac:picMkLst>
            <pc:docMk/>
            <pc:sldMk cId="2083890402" sldId="260"/>
            <ac:picMk id="8" creationId="{00000000-0000-0000-0000-000000000000}"/>
          </ac:picMkLst>
        </pc:picChg>
      </pc:sldChg>
      <pc:sldChg chg="del">
        <pc:chgData name="Knox, Benedict" userId="1e9cfac1-250e-464b-994a-28354bfffbe0" providerId="ADAL" clId="{FB333999-698F-4C54-B4C9-AA933D0F43CA}" dt="2022-07-21T07:30:49.278" v="5926" actId="2696"/>
        <pc:sldMkLst>
          <pc:docMk/>
          <pc:sldMk cId="0" sldId="261"/>
        </pc:sldMkLst>
      </pc:sldChg>
      <pc:sldChg chg="addSp modSp">
        <pc:chgData name="Knox, Benedict" userId="1e9cfac1-250e-464b-994a-28354bfffbe0" providerId="ADAL" clId="{FB333999-698F-4C54-B4C9-AA933D0F43CA}" dt="2022-07-21T08:30:55.166" v="10497"/>
        <pc:sldMkLst>
          <pc:docMk/>
          <pc:sldMk cId="0" sldId="262"/>
        </pc:sldMkLst>
        <pc:spChg chg="mod">
          <ac:chgData name="Knox, Benedict" userId="1e9cfac1-250e-464b-994a-28354bfffbe0" providerId="ADAL" clId="{FB333999-698F-4C54-B4C9-AA933D0F43CA}" dt="2022-07-21T07:36:51.603" v="6087" actId="6549"/>
          <ac:spMkLst>
            <pc:docMk/>
            <pc:sldMk cId="0" sldId="262"/>
            <ac:spMk id="2" creationId="{00000000-0000-0000-0000-000000000000}"/>
          </ac:spMkLst>
        </pc:spChg>
        <pc:spChg chg="add mod">
          <ac:chgData name="Knox, Benedict" userId="1e9cfac1-250e-464b-994a-28354bfffbe0" providerId="ADAL" clId="{FB333999-698F-4C54-B4C9-AA933D0F43CA}" dt="2022-07-21T08:30:55.166" v="10497"/>
          <ac:spMkLst>
            <pc:docMk/>
            <pc:sldMk cId="0" sldId="262"/>
            <ac:spMk id="3" creationId="{488C1B1F-EEB8-41FE-8B39-74AACFB2B3F3}"/>
          </ac:spMkLst>
        </pc:spChg>
      </pc:sldChg>
      <pc:sldChg chg="del">
        <pc:chgData name="Knox, Benedict" userId="1e9cfac1-250e-464b-994a-28354bfffbe0" providerId="ADAL" clId="{FB333999-698F-4C54-B4C9-AA933D0F43CA}" dt="2022-07-21T07:30:54.976" v="5932" actId="2696"/>
        <pc:sldMkLst>
          <pc:docMk/>
          <pc:sldMk cId="0" sldId="263"/>
        </pc:sldMkLst>
      </pc:sldChg>
      <pc:sldChg chg="del">
        <pc:chgData name="Knox, Benedict" userId="1e9cfac1-250e-464b-994a-28354bfffbe0" providerId="ADAL" clId="{FB333999-698F-4C54-B4C9-AA933D0F43CA}" dt="2022-07-21T07:30:26.338" v="5925" actId="2696"/>
        <pc:sldMkLst>
          <pc:docMk/>
          <pc:sldMk cId="0" sldId="264"/>
        </pc:sldMkLst>
      </pc:sldChg>
      <pc:sldChg chg="del">
        <pc:chgData name="Knox, Benedict" userId="1e9cfac1-250e-464b-994a-28354bfffbe0" providerId="ADAL" clId="{FB333999-698F-4C54-B4C9-AA933D0F43CA}" dt="2022-07-21T07:30:49.313" v="5931" actId="2696"/>
        <pc:sldMkLst>
          <pc:docMk/>
          <pc:sldMk cId="0" sldId="265"/>
        </pc:sldMkLst>
      </pc:sldChg>
      <pc:sldChg chg="del">
        <pc:chgData name="Knox, Benedict" userId="1e9cfac1-250e-464b-994a-28354bfffbe0" providerId="ADAL" clId="{FB333999-698F-4C54-B4C9-AA933D0F43CA}" dt="2022-07-21T07:30:49.304" v="5930" actId="2696"/>
        <pc:sldMkLst>
          <pc:docMk/>
          <pc:sldMk cId="0" sldId="266"/>
        </pc:sldMkLst>
      </pc:sldChg>
      <pc:sldChg chg="del">
        <pc:chgData name="Knox, Benedict" userId="1e9cfac1-250e-464b-994a-28354bfffbe0" providerId="ADAL" clId="{FB333999-698F-4C54-B4C9-AA933D0F43CA}" dt="2022-07-21T07:30:49.297" v="5929" actId="2696"/>
        <pc:sldMkLst>
          <pc:docMk/>
          <pc:sldMk cId="0" sldId="267"/>
        </pc:sldMkLst>
      </pc:sldChg>
      <pc:sldChg chg="del">
        <pc:chgData name="Knox, Benedict" userId="1e9cfac1-250e-464b-994a-28354bfffbe0" providerId="ADAL" clId="{FB333999-698F-4C54-B4C9-AA933D0F43CA}" dt="2022-07-21T07:30:49.287" v="5928" actId="2696"/>
        <pc:sldMkLst>
          <pc:docMk/>
          <pc:sldMk cId="0" sldId="268"/>
        </pc:sldMkLst>
      </pc:sldChg>
      <pc:sldChg chg="del">
        <pc:chgData name="Knox, Benedict" userId="1e9cfac1-250e-464b-994a-28354bfffbe0" providerId="ADAL" clId="{FB333999-698F-4C54-B4C9-AA933D0F43CA}" dt="2022-07-21T07:30:49.283" v="5927" actId="2696"/>
        <pc:sldMkLst>
          <pc:docMk/>
          <pc:sldMk cId="0" sldId="269"/>
        </pc:sldMkLst>
      </pc:sldChg>
      <pc:sldChg chg="modSp add">
        <pc:chgData name="Knox, Benedict" userId="1e9cfac1-250e-464b-994a-28354bfffbe0" providerId="ADAL" clId="{FB333999-698F-4C54-B4C9-AA933D0F43CA}" dt="2022-07-21T08:44:15.938" v="11009" actId="962"/>
        <pc:sldMkLst>
          <pc:docMk/>
          <pc:sldMk cId="2708049185" sldId="270"/>
        </pc:sldMkLst>
        <pc:spChg chg="mod">
          <ac:chgData name="Knox, Benedict" userId="1e9cfac1-250e-464b-994a-28354bfffbe0" providerId="ADAL" clId="{FB333999-698F-4C54-B4C9-AA933D0F43CA}" dt="2022-07-20T13:40:38.751" v="2050" actId="6549"/>
          <ac:spMkLst>
            <pc:docMk/>
            <pc:sldMk cId="2708049185" sldId="270"/>
            <ac:spMk id="5" creationId="{00000000-0000-0000-0000-000000000000}"/>
          </ac:spMkLst>
        </pc:spChg>
        <pc:spChg chg="mod">
          <ac:chgData name="Knox, Benedict" userId="1e9cfac1-250e-464b-994a-28354bfffbe0" providerId="ADAL" clId="{FB333999-698F-4C54-B4C9-AA933D0F43CA}" dt="2022-07-21T08:44:15.938" v="11009" actId="962"/>
          <ac:spMkLst>
            <pc:docMk/>
            <pc:sldMk cId="2708049185" sldId="270"/>
            <ac:spMk id="7" creationId="{00000000-0000-0000-0000-000000000000}"/>
          </ac:spMkLst>
        </pc:spChg>
        <pc:spChg chg="mod">
          <ac:chgData name="Knox, Benedict" userId="1e9cfac1-250e-464b-994a-28354bfffbe0" providerId="ADAL" clId="{FB333999-698F-4C54-B4C9-AA933D0F43CA}" dt="2022-07-21T08:24:10.529" v="10383"/>
          <ac:spMkLst>
            <pc:docMk/>
            <pc:sldMk cId="2708049185" sldId="270"/>
            <ac:spMk id="17" creationId="{00000000-0000-0000-0000-000000000000}"/>
          </ac:spMkLst>
        </pc:spChg>
      </pc:sldChg>
      <pc:sldChg chg="addSp delSp modSp add">
        <pc:chgData name="Knox, Benedict" userId="1e9cfac1-250e-464b-994a-28354bfffbe0" providerId="ADAL" clId="{FB333999-698F-4C54-B4C9-AA933D0F43CA}" dt="2022-07-21T10:30:05.240" v="11112" actId="14100"/>
        <pc:sldMkLst>
          <pc:docMk/>
          <pc:sldMk cId="2191694138" sldId="271"/>
        </pc:sldMkLst>
        <pc:spChg chg="mod">
          <ac:chgData name="Knox, Benedict" userId="1e9cfac1-250e-464b-994a-28354bfffbe0" providerId="ADAL" clId="{FB333999-698F-4C54-B4C9-AA933D0F43CA}" dt="2022-07-20T15:28:09.355" v="3965" actId="6549"/>
          <ac:spMkLst>
            <pc:docMk/>
            <pc:sldMk cId="2191694138" sldId="271"/>
            <ac:spMk id="5" creationId="{00000000-0000-0000-0000-000000000000}"/>
          </ac:spMkLst>
        </pc:spChg>
        <pc:spChg chg="mod">
          <ac:chgData name="Knox, Benedict" userId="1e9cfac1-250e-464b-994a-28354bfffbe0" providerId="ADAL" clId="{FB333999-698F-4C54-B4C9-AA933D0F43CA}" dt="2022-07-21T08:24:22.791" v="10386"/>
          <ac:spMkLst>
            <pc:docMk/>
            <pc:sldMk cId="2191694138" sldId="271"/>
            <ac:spMk id="7" creationId="{00000000-0000-0000-0000-000000000000}"/>
          </ac:spMkLst>
        </pc:spChg>
        <pc:spChg chg="mod">
          <ac:chgData name="Knox, Benedict" userId="1e9cfac1-250e-464b-994a-28354bfffbe0" providerId="ADAL" clId="{FB333999-698F-4C54-B4C9-AA933D0F43CA}" dt="2022-07-21T08:25:05.482" v="10390"/>
          <ac:spMkLst>
            <pc:docMk/>
            <pc:sldMk cId="2191694138" sldId="271"/>
            <ac:spMk id="16" creationId="{00000000-0000-0000-0000-000000000000}"/>
          </ac:spMkLst>
        </pc:spChg>
        <pc:spChg chg="mod">
          <ac:chgData name="Knox, Benedict" userId="1e9cfac1-250e-464b-994a-28354bfffbe0" providerId="ADAL" clId="{FB333999-698F-4C54-B4C9-AA933D0F43CA}" dt="2022-07-21T08:24:29.397" v="10387"/>
          <ac:spMkLst>
            <pc:docMk/>
            <pc:sldMk cId="2191694138" sldId="271"/>
            <ac:spMk id="17" creationId="{00000000-0000-0000-0000-000000000000}"/>
          </ac:spMkLst>
        </pc:spChg>
        <pc:graphicFrameChg chg="add del">
          <ac:chgData name="Knox, Benedict" userId="1e9cfac1-250e-464b-994a-28354bfffbe0" providerId="ADAL" clId="{FB333999-698F-4C54-B4C9-AA933D0F43CA}" dt="2022-07-20T13:49:20.246" v="2211"/>
          <ac:graphicFrameMkLst>
            <pc:docMk/>
            <pc:sldMk cId="2191694138" sldId="271"/>
            <ac:graphicFrameMk id="6" creationId="{F6B68012-E592-4EF1-B7D8-1325BB597472}"/>
          </ac:graphicFrameMkLst>
        </pc:graphicFrameChg>
        <pc:graphicFrameChg chg="add mod">
          <ac:chgData name="Knox, Benedict" userId="1e9cfac1-250e-464b-994a-28354bfffbe0" providerId="ADAL" clId="{FB333999-698F-4C54-B4C9-AA933D0F43CA}" dt="2022-07-21T10:30:05.240" v="11112" actId="14100"/>
          <ac:graphicFrameMkLst>
            <pc:docMk/>
            <pc:sldMk cId="2191694138" sldId="271"/>
            <ac:graphicFrameMk id="8" creationId="{7E3115B2-A7D9-44DB-830D-9C810BE4555A}"/>
          </ac:graphicFrameMkLst>
        </pc:graphicFrameChg>
      </pc:sldChg>
      <pc:sldChg chg="addSp modSp add">
        <pc:chgData name="Knox, Benedict" userId="1e9cfac1-250e-464b-994a-28354bfffbe0" providerId="ADAL" clId="{FB333999-698F-4C54-B4C9-AA933D0F43CA}" dt="2022-07-21T10:29:48.071" v="11111" actId="14100"/>
        <pc:sldMkLst>
          <pc:docMk/>
          <pc:sldMk cId="979018700" sldId="272"/>
        </pc:sldMkLst>
        <pc:spChg chg="mod">
          <ac:chgData name="Knox, Benedict" userId="1e9cfac1-250e-464b-994a-28354bfffbe0" providerId="ADAL" clId="{FB333999-698F-4C54-B4C9-AA933D0F43CA}" dt="2022-07-20T15:15:52.604" v="3479" actId="14100"/>
          <ac:spMkLst>
            <pc:docMk/>
            <pc:sldMk cId="979018700" sldId="272"/>
            <ac:spMk id="5" creationId="{00000000-0000-0000-0000-000000000000}"/>
          </ac:spMkLst>
        </pc:spChg>
        <pc:spChg chg="mod">
          <ac:chgData name="Knox, Benedict" userId="1e9cfac1-250e-464b-994a-28354bfffbe0" providerId="ADAL" clId="{FB333999-698F-4C54-B4C9-AA933D0F43CA}" dt="2022-07-21T08:25:44.841" v="10402"/>
          <ac:spMkLst>
            <pc:docMk/>
            <pc:sldMk cId="979018700" sldId="272"/>
            <ac:spMk id="7" creationId="{00000000-0000-0000-0000-000000000000}"/>
          </ac:spMkLst>
        </pc:spChg>
        <pc:spChg chg="mod">
          <ac:chgData name="Knox, Benedict" userId="1e9cfac1-250e-464b-994a-28354bfffbe0" providerId="ADAL" clId="{FB333999-698F-4C54-B4C9-AA933D0F43CA}" dt="2022-07-21T08:25:51.317" v="10405"/>
          <ac:spMkLst>
            <pc:docMk/>
            <pc:sldMk cId="979018700" sldId="272"/>
            <ac:spMk id="17" creationId="{00000000-0000-0000-0000-000000000000}"/>
          </ac:spMkLst>
        </pc:spChg>
        <pc:graphicFrameChg chg="add mod">
          <ac:chgData name="Knox, Benedict" userId="1e9cfac1-250e-464b-994a-28354bfffbe0" providerId="ADAL" clId="{FB333999-698F-4C54-B4C9-AA933D0F43CA}" dt="2022-07-21T10:29:48.071" v="11111" actId="14100"/>
          <ac:graphicFrameMkLst>
            <pc:docMk/>
            <pc:sldMk cId="979018700" sldId="272"/>
            <ac:graphicFrameMk id="6" creationId="{6AD04DBE-6C96-4282-8E7B-7BD9F2CC44B6}"/>
          </ac:graphicFrameMkLst>
        </pc:graphicFrameChg>
      </pc:sldChg>
      <pc:sldChg chg="addSp delSp modSp add">
        <pc:chgData name="Knox, Benedict" userId="1e9cfac1-250e-464b-994a-28354bfffbe0" providerId="ADAL" clId="{FB333999-698F-4C54-B4C9-AA933D0F43CA}" dt="2022-07-21T10:31:44.517" v="11113" actId="1957"/>
        <pc:sldMkLst>
          <pc:docMk/>
          <pc:sldMk cId="682206152" sldId="273"/>
        </pc:sldMkLst>
        <pc:spChg chg="mod">
          <ac:chgData name="Knox, Benedict" userId="1e9cfac1-250e-464b-994a-28354bfffbe0" providerId="ADAL" clId="{FB333999-698F-4C54-B4C9-AA933D0F43CA}" dt="2022-07-20T15:29:10.905" v="3971" actId="20577"/>
          <ac:spMkLst>
            <pc:docMk/>
            <pc:sldMk cId="682206152" sldId="273"/>
            <ac:spMk id="5" creationId="{00000000-0000-0000-0000-000000000000}"/>
          </ac:spMkLst>
        </pc:spChg>
        <pc:spChg chg="mod">
          <ac:chgData name="Knox, Benedict" userId="1e9cfac1-250e-464b-994a-28354bfffbe0" providerId="ADAL" clId="{FB333999-698F-4C54-B4C9-AA933D0F43CA}" dt="2022-07-21T08:25:13.326" v="10393"/>
          <ac:spMkLst>
            <pc:docMk/>
            <pc:sldMk cId="682206152" sldId="273"/>
            <ac:spMk id="7" creationId="{00000000-0000-0000-0000-000000000000}"/>
          </ac:spMkLst>
        </pc:spChg>
        <pc:spChg chg="mod">
          <ac:chgData name="Knox, Benedict" userId="1e9cfac1-250e-464b-994a-28354bfffbe0" providerId="ADAL" clId="{FB333999-698F-4C54-B4C9-AA933D0F43CA}" dt="2022-07-21T08:25:19.849" v="10394"/>
          <ac:spMkLst>
            <pc:docMk/>
            <pc:sldMk cId="682206152" sldId="273"/>
            <ac:spMk id="17" creationId="{00000000-0000-0000-0000-000000000000}"/>
          </ac:spMkLst>
        </pc:spChg>
        <pc:graphicFrameChg chg="del">
          <ac:chgData name="Knox, Benedict" userId="1e9cfac1-250e-464b-994a-28354bfffbe0" providerId="ADAL" clId="{FB333999-698F-4C54-B4C9-AA933D0F43CA}" dt="2022-07-20T14:25:28.207" v="2495"/>
          <ac:graphicFrameMkLst>
            <pc:docMk/>
            <pc:sldMk cId="682206152" sldId="273"/>
            <ac:graphicFrameMk id="8" creationId="{7E3115B2-A7D9-44DB-830D-9C810BE4555A}"/>
          </ac:graphicFrameMkLst>
        </pc:graphicFrameChg>
        <pc:graphicFrameChg chg="add mod">
          <ac:chgData name="Knox, Benedict" userId="1e9cfac1-250e-464b-994a-28354bfffbe0" providerId="ADAL" clId="{FB333999-698F-4C54-B4C9-AA933D0F43CA}" dt="2022-07-21T10:31:44.517" v="11113" actId="1957"/>
          <ac:graphicFrameMkLst>
            <pc:docMk/>
            <pc:sldMk cId="682206152" sldId="273"/>
            <ac:graphicFrameMk id="9" creationId="{35DFA2F0-9770-407E-82C8-78872B85308B}"/>
          </ac:graphicFrameMkLst>
        </pc:graphicFrameChg>
      </pc:sldChg>
      <pc:sldChg chg="addSp delSp modSp add delCm">
        <pc:chgData name="Knox, Benedict" userId="1e9cfac1-250e-464b-994a-28354bfffbe0" providerId="ADAL" clId="{FB333999-698F-4C54-B4C9-AA933D0F43CA}" dt="2022-07-21T10:29:40.128" v="11110" actId="14100"/>
        <pc:sldMkLst>
          <pc:docMk/>
          <pc:sldMk cId="374461325" sldId="274"/>
        </pc:sldMkLst>
        <pc:spChg chg="mod">
          <ac:chgData name="Knox, Benedict" userId="1e9cfac1-250e-464b-994a-28354bfffbe0" providerId="ADAL" clId="{FB333999-698F-4C54-B4C9-AA933D0F43CA}" dt="2022-07-20T15:29:30.487" v="3977" actId="20577"/>
          <ac:spMkLst>
            <pc:docMk/>
            <pc:sldMk cId="374461325" sldId="274"/>
            <ac:spMk id="5" creationId="{00000000-0000-0000-0000-000000000000}"/>
          </ac:spMkLst>
        </pc:spChg>
        <pc:spChg chg="mod">
          <ac:chgData name="Knox, Benedict" userId="1e9cfac1-250e-464b-994a-28354bfffbe0" providerId="ADAL" clId="{FB333999-698F-4C54-B4C9-AA933D0F43CA}" dt="2022-07-21T08:26:00.598" v="10410"/>
          <ac:spMkLst>
            <pc:docMk/>
            <pc:sldMk cId="374461325" sldId="274"/>
            <ac:spMk id="7" creationId="{00000000-0000-0000-0000-000000000000}"/>
          </ac:spMkLst>
        </pc:spChg>
        <pc:graphicFrameChg chg="del">
          <ac:chgData name="Knox, Benedict" userId="1e9cfac1-250e-464b-994a-28354bfffbe0" providerId="ADAL" clId="{FB333999-698F-4C54-B4C9-AA933D0F43CA}" dt="2022-07-20T14:29:46.765" v="2644" actId="478"/>
          <ac:graphicFrameMkLst>
            <pc:docMk/>
            <pc:sldMk cId="374461325" sldId="274"/>
            <ac:graphicFrameMk id="6" creationId="{6AD04DBE-6C96-4282-8E7B-7BD9F2CC44B6}"/>
          </ac:graphicFrameMkLst>
        </pc:graphicFrameChg>
        <pc:graphicFrameChg chg="add mod">
          <ac:chgData name="Knox, Benedict" userId="1e9cfac1-250e-464b-994a-28354bfffbe0" providerId="ADAL" clId="{FB333999-698F-4C54-B4C9-AA933D0F43CA}" dt="2022-07-21T10:29:40.128" v="11110" actId="14100"/>
          <ac:graphicFrameMkLst>
            <pc:docMk/>
            <pc:sldMk cId="374461325" sldId="274"/>
            <ac:graphicFrameMk id="8" creationId="{FA33E46C-2F0C-4DB9-8AC2-0A48BAF16D1E}"/>
          </ac:graphicFrameMkLst>
        </pc:graphicFrameChg>
      </pc:sldChg>
      <pc:sldChg chg="addSp delSp modSp add delCm">
        <pc:chgData name="Knox, Benedict" userId="1e9cfac1-250e-464b-994a-28354bfffbe0" providerId="ADAL" clId="{FB333999-698F-4C54-B4C9-AA933D0F43CA}" dt="2022-07-21T10:29:17.872" v="11108" actId="14100"/>
        <pc:sldMkLst>
          <pc:docMk/>
          <pc:sldMk cId="2773609481" sldId="275"/>
        </pc:sldMkLst>
        <pc:spChg chg="mod">
          <ac:chgData name="Knox, Benedict" userId="1e9cfac1-250e-464b-994a-28354bfffbe0" providerId="ADAL" clId="{FB333999-698F-4C54-B4C9-AA933D0F43CA}" dt="2022-07-20T15:27:11.417" v="3928" actId="20577"/>
          <ac:spMkLst>
            <pc:docMk/>
            <pc:sldMk cId="2773609481" sldId="275"/>
            <ac:spMk id="5" creationId="{00000000-0000-0000-0000-000000000000}"/>
          </ac:spMkLst>
        </pc:spChg>
        <pc:spChg chg="mod">
          <ac:chgData name="Knox, Benedict" userId="1e9cfac1-250e-464b-994a-28354bfffbe0" providerId="ADAL" clId="{FB333999-698F-4C54-B4C9-AA933D0F43CA}" dt="2022-07-21T08:26:26.436" v="10420"/>
          <ac:spMkLst>
            <pc:docMk/>
            <pc:sldMk cId="2773609481" sldId="275"/>
            <ac:spMk id="7" creationId="{00000000-0000-0000-0000-000000000000}"/>
          </ac:spMkLst>
        </pc:spChg>
        <pc:graphicFrameChg chg="del">
          <ac:chgData name="Knox, Benedict" userId="1e9cfac1-250e-464b-994a-28354bfffbe0" providerId="ADAL" clId="{FB333999-698F-4C54-B4C9-AA933D0F43CA}" dt="2022-07-20T14:32:37.837" v="2760"/>
          <ac:graphicFrameMkLst>
            <pc:docMk/>
            <pc:sldMk cId="2773609481" sldId="275"/>
            <ac:graphicFrameMk id="6" creationId="{6AD04DBE-6C96-4282-8E7B-7BD9F2CC44B6}"/>
          </ac:graphicFrameMkLst>
        </pc:graphicFrameChg>
        <pc:graphicFrameChg chg="add mod">
          <ac:chgData name="Knox, Benedict" userId="1e9cfac1-250e-464b-994a-28354bfffbe0" providerId="ADAL" clId="{FB333999-698F-4C54-B4C9-AA933D0F43CA}" dt="2022-07-21T10:29:17.872" v="11108" actId="14100"/>
          <ac:graphicFrameMkLst>
            <pc:docMk/>
            <pc:sldMk cId="2773609481" sldId="275"/>
            <ac:graphicFrameMk id="8" creationId="{AFFF9CDC-92C1-4F34-8028-E0843EFAF0AB}"/>
          </ac:graphicFrameMkLst>
        </pc:graphicFrameChg>
      </pc:sldChg>
      <pc:sldChg chg="modSp add">
        <pc:chgData name="Knox, Benedict" userId="1e9cfac1-250e-464b-994a-28354bfffbe0" providerId="ADAL" clId="{FB333999-698F-4C54-B4C9-AA933D0F43CA}" dt="2022-07-21T07:55:09.443" v="7126" actId="962"/>
        <pc:sldMkLst>
          <pc:docMk/>
          <pc:sldMk cId="2199925611" sldId="276"/>
        </pc:sldMkLst>
        <pc:spChg chg="mod">
          <ac:chgData name="Knox, Benedict" userId="1e9cfac1-250e-464b-994a-28354bfffbe0" providerId="ADAL" clId="{FB333999-698F-4C54-B4C9-AA933D0F43CA}" dt="2022-07-20T14:43:04.314" v="2810" actId="20577"/>
          <ac:spMkLst>
            <pc:docMk/>
            <pc:sldMk cId="2199925611" sldId="276"/>
            <ac:spMk id="6" creationId="{00000000-0000-0000-0000-000000000000}"/>
          </ac:spMkLst>
        </pc:spChg>
        <pc:picChg chg="mod">
          <ac:chgData name="Knox, Benedict" userId="1e9cfac1-250e-464b-994a-28354bfffbe0" providerId="ADAL" clId="{FB333999-698F-4C54-B4C9-AA933D0F43CA}" dt="2022-07-21T07:55:04.049" v="7125" actId="962"/>
          <ac:picMkLst>
            <pc:docMk/>
            <pc:sldMk cId="2199925611" sldId="276"/>
            <ac:picMk id="5" creationId="{00000000-0000-0000-0000-000000000000}"/>
          </ac:picMkLst>
        </pc:picChg>
        <pc:picChg chg="mod">
          <ac:chgData name="Knox, Benedict" userId="1e9cfac1-250e-464b-994a-28354bfffbe0" providerId="ADAL" clId="{FB333999-698F-4C54-B4C9-AA933D0F43CA}" dt="2022-07-21T07:55:09.443" v="7126" actId="962"/>
          <ac:picMkLst>
            <pc:docMk/>
            <pc:sldMk cId="2199925611" sldId="276"/>
            <ac:picMk id="8" creationId="{00000000-0000-0000-0000-000000000000}"/>
          </ac:picMkLst>
        </pc:picChg>
      </pc:sldChg>
      <pc:sldChg chg="add del">
        <pc:chgData name="Knox, Benedict" userId="1e9cfac1-250e-464b-994a-28354bfffbe0" providerId="ADAL" clId="{FB333999-698F-4C54-B4C9-AA933D0F43CA}" dt="2022-07-20T14:44:25.235" v="2812"/>
        <pc:sldMkLst>
          <pc:docMk/>
          <pc:sldMk cId="3035932550" sldId="277"/>
        </pc:sldMkLst>
      </pc:sldChg>
      <pc:sldChg chg="addSp delSp modSp add delCm">
        <pc:chgData name="Knox, Benedict" userId="1e9cfac1-250e-464b-994a-28354bfffbe0" providerId="ADAL" clId="{FB333999-698F-4C54-B4C9-AA933D0F43CA}" dt="2022-07-21T10:32:37.885" v="11115" actId="1957"/>
        <pc:sldMkLst>
          <pc:docMk/>
          <pc:sldMk cId="3779071992" sldId="277"/>
        </pc:sldMkLst>
        <pc:spChg chg="add del">
          <ac:chgData name="Knox, Benedict" userId="1e9cfac1-250e-464b-994a-28354bfffbe0" providerId="ADAL" clId="{FB333999-698F-4C54-B4C9-AA933D0F43CA}" dt="2022-07-20T14:49:19.474" v="3083"/>
          <ac:spMkLst>
            <pc:docMk/>
            <pc:sldMk cId="3779071992" sldId="277"/>
            <ac:spMk id="2" creationId="{875C7CBA-73FC-49C3-A1F4-926DF47D06EB}"/>
          </ac:spMkLst>
        </pc:spChg>
        <pc:spChg chg="mod">
          <ac:chgData name="Knox, Benedict" userId="1e9cfac1-250e-464b-994a-28354bfffbe0" providerId="ADAL" clId="{FB333999-698F-4C54-B4C9-AA933D0F43CA}" dt="2022-07-20T15:26:59.879" v="3913" actId="20577"/>
          <ac:spMkLst>
            <pc:docMk/>
            <pc:sldMk cId="3779071992" sldId="277"/>
            <ac:spMk id="5" creationId="{00000000-0000-0000-0000-000000000000}"/>
          </ac:spMkLst>
        </pc:spChg>
        <pc:spChg chg="mod">
          <ac:chgData name="Knox, Benedict" userId="1e9cfac1-250e-464b-994a-28354bfffbe0" providerId="ADAL" clId="{FB333999-698F-4C54-B4C9-AA933D0F43CA}" dt="2022-07-21T08:26:40.221" v="10425"/>
          <ac:spMkLst>
            <pc:docMk/>
            <pc:sldMk cId="3779071992" sldId="277"/>
            <ac:spMk id="7" creationId="{00000000-0000-0000-0000-000000000000}"/>
          </ac:spMkLst>
        </pc:spChg>
        <pc:spChg chg="mod">
          <ac:chgData name="Knox, Benedict" userId="1e9cfac1-250e-464b-994a-28354bfffbe0" providerId="ADAL" clId="{FB333999-698F-4C54-B4C9-AA933D0F43CA}" dt="2022-07-21T08:26:58.541" v="10429"/>
          <ac:spMkLst>
            <pc:docMk/>
            <pc:sldMk cId="3779071992" sldId="277"/>
            <ac:spMk id="16" creationId="{00000000-0000-0000-0000-000000000000}"/>
          </ac:spMkLst>
        </pc:spChg>
        <pc:spChg chg="mod">
          <ac:chgData name="Knox, Benedict" userId="1e9cfac1-250e-464b-994a-28354bfffbe0" providerId="ADAL" clId="{FB333999-698F-4C54-B4C9-AA933D0F43CA}" dt="2022-07-21T08:26:48.418" v="10426"/>
          <ac:spMkLst>
            <pc:docMk/>
            <pc:sldMk cId="3779071992" sldId="277"/>
            <ac:spMk id="17" creationId="{00000000-0000-0000-0000-000000000000}"/>
          </ac:spMkLst>
        </pc:spChg>
        <pc:graphicFrameChg chg="del">
          <ac:chgData name="Knox, Benedict" userId="1e9cfac1-250e-464b-994a-28354bfffbe0" providerId="ADAL" clId="{FB333999-698F-4C54-B4C9-AA933D0F43CA}" dt="2022-07-20T14:48:27.308" v="3080" actId="478"/>
          <ac:graphicFrameMkLst>
            <pc:docMk/>
            <pc:sldMk cId="3779071992" sldId="277"/>
            <ac:graphicFrameMk id="8" creationId="{AFFF9CDC-92C1-4F34-8028-E0843EFAF0AB}"/>
          </ac:graphicFrameMkLst>
        </pc:graphicFrameChg>
        <pc:graphicFrameChg chg="add mod">
          <ac:chgData name="Knox, Benedict" userId="1e9cfac1-250e-464b-994a-28354bfffbe0" providerId="ADAL" clId="{FB333999-698F-4C54-B4C9-AA933D0F43CA}" dt="2022-07-21T10:32:37.885" v="11115" actId="1957"/>
          <ac:graphicFrameMkLst>
            <pc:docMk/>
            <pc:sldMk cId="3779071992" sldId="277"/>
            <ac:graphicFrameMk id="9" creationId="{E49417BF-1AB9-48A3-8431-A2FD6AF5E2FB}"/>
          </ac:graphicFrameMkLst>
        </pc:graphicFrameChg>
      </pc:sldChg>
      <pc:sldChg chg="addSp delSp modSp add delCm">
        <pc:chgData name="Knox, Benedict" userId="1e9cfac1-250e-464b-994a-28354bfffbe0" providerId="ADAL" clId="{FB333999-698F-4C54-B4C9-AA933D0F43CA}" dt="2022-07-21T10:29:01.919" v="11106" actId="14100"/>
        <pc:sldMkLst>
          <pc:docMk/>
          <pc:sldMk cId="2461365944" sldId="278"/>
        </pc:sldMkLst>
        <pc:spChg chg="mod">
          <ac:chgData name="Knox, Benedict" userId="1e9cfac1-250e-464b-994a-28354bfffbe0" providerId="ADAL" clId="{FB333999-698F-4C54-B4C9-AA933D0F43CA}" dt="2022-07-20T15:29:59.576" v="3983" actId="20577"/>
          <ac:spMkLst>
            <pc:docMk/>
            <pc:sldMk cId="2461365944" sldId="278"/>
            <ac:spMk id="5" creationId="{00000000-0000-0000-0000-000000000000}"/>
          </ac:spMkLst>
        </pc:spChg>
        <pc:spChg chg="mod">
          <ac:chgData name="Knox, Benedict" userId="1e9cfac1-250e-464b-994a-28354bfffbe0" providerId="ADAL" clId="{FB333999-698F-4C54-B4C9-AA933D0F43CA}" dt="2022-07-21T08:27:12.643" v="10432"/>
          <ac:spMkLst>
            <pc:docMk/>
            <pc:sldMk cId="2461365944" sldId="278"/>
            <ac:spMk id="7" creationId="{00000000-0000-0000-0000-000000000000}"/>
          </ac:spMkLst>
        </pc:spChg>
        <pc:graphicFrameChg chg="add mod">
          <ac:chgData name="Knox, Benedict" userId="1e9cfac1-250e-464b-994a-28354bfffbe0" providerId="ADAL" clId="{FB333999-698F-4C54-B4C9-AA933D0F43CA}" dt="2022-07-21T10:29:01.919" v="11106" actId="14100"/>
          <ac:graphicFrameMkLst>
            <pc:docMk/>
            <pc:sldMk cId="2461365944" sldId="278"/>
            <ac:graphicFrameMk id="8" creationId="{F7CEBFE3-0FE8-446B-9D76-483FF8AA381E}"/>
          </ac:graphicFrameMkLst>
        </pc:graphicFrameChg>
        <pc:graphicFrameChg chg="del">
          <ac:chgData name="Knox, Benedict" userId="1e9cfac1-250e-464b-994a-28354bfffbe0" providerId="ADAL" clId="{FB333999-698F-4C54-B4C9-AA933D0F43CA}" dt="2022-07-20T15:14:00.701" v="3430"/>
          <ac:graphicFrameMkLst>
            <pc:docMk/>
            <pc:sldMk cId="2461365944" sldId="278"/>
            <ac:graphicFrameMk id="9" creationId="{E49417BF-1AB9-48A3-8431-A2FD6AF5E2FB}"/>
          </ac:graphicFrameMkLst>
        </pc:graphicFrameChg>
      </pc:sldChg>
      <pc:sldChg chg="addSp delSp modSp add">
        <pc:chgData name="Knox, Benedict" userId="1e9cfac1-250e-464b-994a-28354bfffbe0" providerId="ADAL" clId="{FB333999-698F-4C54-B4C9-AA933D0F43CA}" dt="2022-07-21T10:28:50.544" v="11105" actId="14100"/>
        <pc:sldMkLst>
          <pc:docMk/>
          <pc:sldMk cId="810506738" sldId="279"/>
        </pc:sldMkLst>
        <pc:spChg chg="mod">
          <ac:chgData name="Knox, Benedict" userId="1e9cfac1-250e-464b-994a-28354bfffbe0" providerId="ADAL" clId="{FB333999-698F-4C54-B4C9-AA933D0F43CA}" dt="2022-07-20T15:30:28.725" v="4007" actId="20577"/>
          <ac:spMkLst>
            <pc:docMk/>
            <pc:sldMk cId="810506738" sldId="279"/>
            <ac:spMk id="5" creationId="{00000000-0000-0000-0000-000000000000}"/>
          </ac:spMkLst>
        </pc:spChg>
        <pc:spChg chg="mod">
          <ac:chgData name="Knox, Benedict" userId="1e9cfac1-250e-464b-994a-28354bfffbe0" providerId="ADAL" clId="{FB333999-698F-4C54-B4C9-AA933D0F43CA}" dt="2022-07-21T08:27:24.347" v="10437"/>
          <ac:spMkLst>
            <pc:docMk/>
            <pc:sldMk cId="810506738" sldId="279"/>
            <ac:spMk id="7" creationId="{00000000-0000-0000-0000-000000000000}"/>
          </ac:spMkLst>
        </pc:spChg>
        <pc:graphicFrameChg chg="del">
          <ac:chgData name="Knox, Benedict" userId="1e9cfac1-250e-464b-994a-28354bfffbe0" providerId="ADAL" clId="{FB333999-698F-4C54-B4C9-AA933D0F43CA}" dt="2022-07-20T15:19:26.590" v="3553"/>
          <ac:graphicFrameMkLst>
            <pc:docMk/>
            <pc:sldMk cId="810506738" sldId="279"/>
            <ac:graphicFrameMk id="8" creationId="{F7CEBFE3-0FE8-446B-9D76-483FF8AA381E}"/>
          </ac:graphicFrameMkLst>
        </pc:graphicFrameChg>
        <pc:graphicFrameChg chg="add mod">
          <ac:chgData name="Knox, Benedict" userId="1e9cfac1-250e-464b-994a-28354bfffbe0" providerId="ADAL" clId="{FB333999-698F-4C54-B4C9-AA933D0F43CA}" dt="2022-07-21T10:28:50.544" v="11105" actId="14100"/>
          <ac:graphicFrameMkLst>
            <pc:docMk/>
            <pc:sldMk cId="810506738" sldId="279"/>
            <ac:graphicFrameMk id="9" creationId="{B185F553-200E-487D-ACF2-BFC8105DE28A}"/>
          </ac:graphicFrameMkLst>
        </pc:graphicFrameChg>
      </pc:sldChg>
      <pc:sldChg chg="addSp delSp modSp add">
        <pc:chgData name="Knox, Benedict" userId="1e9cfac1-250e-464b-994a-28354bfffbe0" providerId="ADAL" clId="{FB333999-698F-4C54-B4C9-AA933D0F43CA}" dt="2022-07-21T10:28:44.631" v="11104" actId="14100"/>
        <pc:sldMkLst>
          <pc:docMk/>
          <pc:sldMk cId="346762841" sldId="280"/>
        </pc:sldMkLst>
        <pc:spChg chg="mod">
          <ac:chgData name="Knox, Benedict" userId="1e9cfac1-250e-464b-994a-28354bfffbe0" providerId="ADAL" clId="{FB333999-698F-4C54-B4C9-AA933D0F43CA}" dt="2022-07-20T15:30:41.718" v="4013" actId="20577"/>
          <ac:spMkLst>
            <pc:docMk/>
            <pc:sldMk cId="346762841" sldId="280"/>
            <ac:spMk id="5" creationId="{00000000-0000-0000-0000-000000000000}"/>
          </ac:spMkLst>
        </pc:spChg>
        <pc:spChg chg="mod">
          <ac:chgData name="Knox, Benedict" userId="1e9cfac1-250e-464b-994a-28354bfffbe0" providerId="ADAL" clId="{FB333999-698F-4C54-B4C9-AA933D0F43CA}" dt="2022-07-21T08:27:38.274" v="10442"/>
          <ac:spMkLst>
            <pc:docMk/>
            <pc:sldMk cId="346762841" sldId="280"/>
            <ac:spMk id="7" creationId="{00000000-0000-0000-0000-000000000000}"/>
          </ac:spMkLst>
        </pc:spChg>
        <pc:graphicFrameChg chg="add mod">
          <ac:chgData name="Knox, Benedict" userId="1e9cfac1-250e-464b-994a-28354bfffbe0" providerId="ADAL" clId="{FB333999-698F-4C54-B4C9-AA933D0F43CA}" dt="2022-07-21T10:28:44.631" v="11104" actId="14100"/>
          <ac:graphicFrameMkLst>
            <pc:docMk/>
            <pc:sldMk cId="346762841" sldId="280"/>
            <ac:graphicFrameMk id="8" creationId="{1544ED08-36D4-47DA-9F1D-6E9A1FFDCB45}"/>
          </ac:graphicFrameMkLst>
        </pc:graphicFrameChg>
        <pc:graphicFrameChg chg="del">
          <ac:chgData name="Knox, Benedict" userId="1e9cfac1-250e-464b-994a-28354bfffbe0" providerId="ADAL" clId="{FB333999-698F-4C54-B4C9-AA933D0F43CA}" dt="2022-07-20T15:22:46.221" v="3740"/>
          <ac:graphicFrameMkLst>
            <pc:docMk/>
            <pc:sldMk cId="346762841" sldId="280"/>
            <ac:graphicFrameMk id="9" creationId="{B185F553-200E-487D-ACF2-BFC8105DE28A}"/>
          </ac:graphicFrameMkLst>
        </pc:graphicFrameChg>
        <pc:graphicFrameChg chg="add del">
          <ac:chgData name="Knox, Benedict" userId="1e9cfac1-250e-464b-994a-28354bfffbe0" providerId="ADAL" clId="{FB333999-698F-4C54-B4C9-AA933D0F43CA}" dt="2022-07-20T15:24:24.366" v="3749"/>
          <ac:graphicFrameMkLst>
            <pc:docMk/>
            <pc:sldMk cId="346762841" sldId="280"/>
            <ac:graphicFrameMk id="10" creationId="{369EC95F-55B4-4B4A-B8DF-8C257BAE4111}"/>
          </ac:graphicFrameMkLst>
        </pc:graphicFrameChg>
      </pc:sldChg>
      <pc:sldChg chg="addSp delSp modSp add">
        <pc:chgData name="Knox, Benedict" userId="1e9cfac1-250e-464b-994a-28354bfffbe0" providerId="ADAL" clId="{FB333999-698F-4C54-B4C9-AA933D0F43CA}" dt="2022-07-21T10:28:32.568" v="11103" actId="14100"/>
        <pc:sldMkLst>
          <pc:docMk/>
          <pc:sldMk cId="953648125" sldId="281"/>
        </pc:sldMkLst>
        <pc:spChg chg="mod">
          <ac:chgData name="Knox, Benedict" userId="1e9cfac1-250e-464b-994a-28354bfffbe0" providerId="ADAL" clId="{FB333999-698F-4C54-B4C9-AA933D0F43CA}" dt="2022-07-20T15:31:44.512" v="4025" actId="20577"/>
          <ac:spMkLst>
            <pc:docMk/>
            <pc:sldMk cId="953648125" sldId="281"/>
            <ac:spMk id="5" creationId="{00000000-0000-0000-0000-000000000000}"/>
          </ac:spMkLst>
        </pc:spChg>
        <pc:spChg chg="mod">
          <ac:chgData name="Knox, Benedict" userId="1e9cfac1-250e-464b-994a-28354bfffbe0" providerId="ADAL" clId="{FB333999-698F-4C54-B4C9-AA933D0F43CA}" dt="2022-07-21T08:27:46.362" v="10447"/>
          <ac:spMkLst>
            <pc:docMk/>
            <pc:sldMk cId="953648125" sldId="281"/>
            <ac:spMk id="7" creationId="{00000000-0000-0000-0000-000000000000}"/>
          </ac:spMkLst>
        </pc:spChg>
        <pc:graphicFrameChg chg="del">
          <ac:chgData name="Knox, Benedict" userId="1e9cfac1-250e-464b-994a-28354bfffbe0" providerId="ADAL" clId="{FB333999-698F-4C54-B4C9-AA933D0F43CA}" dt="2022-07-20T15:31:52.518" v="4026"/>
          <ac:graphicFrameMkLst>
            <pc:docMk/>
            <pc:sldMk cId="953648125" sldId="281"/>
            <ac:graphicFrameMk id="8" creationId="{1544ED08-36D4-47DA-9F1D-6E9A1FFDCB45}"/>
          </ac:graphicFrameMkLst>
        </pc:graphicFrameChg>
        <pc:graphicFrameChg chg="add mod">
          <ac:chgData name="Knox, Benedict" userId="1e9cfac1-250e-464b-994a-28354bfffbe0" providerId="ADAL" clId="{FB333999-698F-4C54-B4C9-AA933D0F43CA}" dt="2022-07-21T10:28:32.568" v="11103" actId="14100"/>
          <ac:graphicFrameMkLst>
            <pc:docMk/>
            <pc:sldMk cId="953648125" sldId="281"/>
            <ac:graphicFrameMk id="9" creationId="{760255C0-4CD9-49C5-8155-9FDBBE127D81}"/>
          </ac:graphicFrameMkLst>
        </pc:graphicFrameChg>
        <pc:graphicFrameChg chg="add del">
          <ac:chgData name="Knox, Benedict" userId="1e9cfac1-250e-464b-994a-28354bfffbe0" providerId="ADAL" clId="{FB333999-698F-4C54-B4C9-AA933D0F43CA}" dt="2022-07-20T15:32:57.540" v="4033"/>
          <ac:graphicFrameMkLst>
            <pc:docMk/>
            <pc:sldMk cId="953648125" sldId="281"/>
            <ac:graphicFrameMk id="10" creationId="{7DBC8FD4-B84F-407B-8516-1E9FF8761FF1}"/>
          </ac:graphicFrameMkLst>
        </pc:graphicFrameChg>
      </pc:sldChg>
      <pc:sldChg chg="addSp delSp modSp add">
        <pc:chgData name="Knox, Benedict" userId="1e9cfac1-250e-464b-994a-28354bfffbe0" providerId="ADAL" clId="{FB333999-698F-4C54-B4C9-AA933D0F43CA}" dt="2022-07-21T10:25:17.160" v="11086" actId="14100"/>
        <pc:sldMkLst>
          <pc:docMk/>
          <pc:sldMk cId="1395384111" sldId="282"/>
        </pc:sldMkLst>
        <pc:spChg chg="mod">
          <ac:chgData name="Knox, Benedict" userId="1e9cfac1-250e-464b-994a-28354bfffbe0" providerId="ADAL" clId="{FB333999-698F-4C54-B4C9-AA933D0F43CA}" dt="2022-07-20T16:17:35.838" v="5473" actId="20577"/>
          <ac:spMkLst>
            <pc:docMk/>
            <pc:sldMk cId="1395384111" sldId="282"/>
            <ac:spMk id="5" creationId="{00000000-0000-0000-0000-000000000000}"/>
          </ac:spMkLst>
        </pc:spChg>
        <pc:spChg chg="mod">
          <ac:chgData name="Knox, Benedict" userId="1e9cfac1-250e-464b-994a-28354bfffbe0" providerId="ADAL" clId="{FB333999-698F-4C54-B4C9-AA933D0F43CA}" dt="2022-07-21T08:28:57.719" v="10462"/>
          <ac:spMkLst>
            <pc:docMk/>
            <pc:sldMk cId="1395384111" sldId="282"/>
            <ac:spMk id="7" creationId="{00000000-0000-0000-0000-000000000000}"/>
          </ac:spMkLst>
        </pc:spChg>
        <pc:spChg chg="mod">
          <ac:chgData name="Knox, Benedict" userId="1e9cfac1-250e-464b-994a-28354bfffbe0" providerId="ADAL" clId="{FB333999-698F-4C54-B4C9-AA933D0F43CA}" dt="2022-07-21T08:29:16.653" v="10466"/>
          <ac:spMkLst>
            <pc:docMk/>
            <pc:sldMk cId="1395384111" sldId="282"/>
            <ac:spMk id="16" creationId="{00000000-0000-0000-0000-000000000000}"/>
          </ac:spMkLst>
        </pc:spChg>
        <pc:graphicFrameChg chg="add mod">
          <ac:chgData name="Knox, Benedict" userId="1e9cfac1-250e-464b-994a-28354bfffbe0" providerId="ADAL" clId="{FB333999-698F-4C54-B4C9-AA933D0F43CA}" dt="2022-07-21T10:25:17.160" v="11086" actId="14100"/>
          <ac:graphicFrameMkLst>
            <pc:docMk/>
            <pc:sldMk cId="1395384111" sldId="282"/>
            <ac:graphicFrameMk id="8" creationId="{5C9EE898-53B4-46DC-AE83-768DA33FD3CF}"/>
          </ac:graphicFrameMkLst>
        </pc:graphicFrameChg>
        <pc:graphicFrameChg chg="del">
          <ac:chgData name="Knox, Benedict" userId="1e9cfac1-250e-464b-994a-28354bfffbe0" providerId="ADAL" clId="{FB333999-698F-4C54-B4C9-AA933D0F43CA}" dt="2022-07-20T15:36:49.852" v="4187" actId="478"/>
          <ac:graphicFrameMkLst>
            <pc:docMk/>
            <pc:sldMk cId="1395384111" sldId="282"/>
            <ac:graphicFrameMk id="9" creationId="{760255C0-4CD9-49C5-8155-9FDBBE127D81}"/>
          </ac:graphicFrameMkLst>
        </pc:graphicFrameChg>
        <pc:graphicFrameChg chg="add del">
          <ac:chgData name="Knox, Benedict" userId="1e9cfac1-250e-464b-994a-28354bfffbe0" providerId="ADAL" clId="{FB333999-698F-4C54-B4C9-AA933D0F43CA}" dt="2022-07-20T15:48:38.284" v="4217"/>
          <ac:graphicFrameMkLst>
            <pc:docMk/>
            <pc:sldMk cId="1395384111" sldId="282"/>
            <ac:graphicFrameMk id="10" creationId="{BB6F4CCC-0F7B-4134-93D2-A55D44AB5AE6}"/>
          </ac:graphicFrameMkLst>
        </pc:graphicFrameChg>
      </pc:sldChg>
      <pc:sldChg chg="addSp delSp modSp add">
        <pc:chgData name="Knox, Benedict" userId="1e9cfac1-250e-464b-994a-28354bfffbe0" providerId="ADAL" clId="{FB333999-698F-4C54-B4C9-AA933D0F43CA}" dt="2022-07-21T10:27:50.032" v="11100" actId="14100"/>
        <pc:sldMkLst>
          <pc:docMk/>
          <pc:sldMk cId="2948256464" sldId="283"/>
        </pc:sldMkLst>
        <pc:spChg chg="mod">
          <ac:chgData name="Knox, Benedict" userId="1e9cfac1-250e-464b-994a-28354bfffbe0" providerId="ADAL" clId="{FB333999-698F-4C54-B4C9-AA933D0F43CA}" dt="2022-07-20T16:17:29.780" v="5472" actId="20577"/>
          <ac:spMkLst>
            <pc:docMk/>
            <pc:sldMk cId="2948256464" sldId="283"/>
            <ac:spMk id="5" creationId="{00000000-0000-0000-0000-000000000000}"/>
          </ac:spMkLst>
        </pc:spChg>
        <pc:spChg chg="mod">
          <ac:chgData name="Knox, Benedict" userId="1e9cfac1-250e-464b-994a-28354bfffbe0" providerId="ADAL" clId="{FB333999-698F-4C54-B4C9-AA933D0F43CA}" dt="2022-07-21T08:29:23.624" v="10469"/>
          <ac:spMkLst>
            <pc:docMk/>
            <pc:sldMk cId="2948256464" sldId="283"/>
            <ac:spMk id="7" creationId="{00000000-0000-0000-0000-000000000000}"/>
          </ac:spMkLst>
        </pc:spChg>
        <pc:graphicFrameChg chg="del">
          <ac:chgData name="Knox, Benedict" userId="1e9cfac1-250e-464b-994a-28354bfffbe0" providerId="ADAL" clId="{FB333999-698F-4C54-B4C9-AA933D0F43CA}" dt="2022-07-20T15:55:42.899" v="4740" actId="478"/>
          <ac:graphicFrameMkLst>
            <pc:docMk/>
            <pc:sldMk cId="2948256464" sldId="283"/>
            <ac:graphicFrameMk id="8" creationId="{5C9EE898-53B4-46DC-AE83-768DA33FD3CF}"/>
          </ac:graphicFrameMkLst>
        </pc:graphicFrameChg>
        <pc:graphicFrameChg chg="add mod">
          <ac:chgData name="Knox, Benedict" userId="1e9cfac1-250e-464b-994a-28354bfffbe0" providerId="ADAL" clId="{FB333999-698F-4C54-B4C9-AA933D0F43CA}" dt="2022-07-21T10:27:50.032" v="11100" actId="14100"/>
          <ac:graphicFrameMkLst>
            <pc:docMk/>
            <pc:sldMk cId="2948256464" sldId="283"/>
            <ac:graphicFrameMk id="9" creationId="{C3C9DAB2-AE57-42F5-924C-454F84A57284}"/>
          </ac:graphicFrameMkLst>
        </pc:graphicFrameChg>
        <pc:graphicFrameChg chg="add del">
          <ac:chgData name="Knox, Benedict" userId="1e9cfac1-250e-464b-994a-28354bfffbe0" providerId="ADAL" clId="{FB333999-698F-4C54-B4C9-AA933D0F43CA}" dt="2022-07-20T15:57:16.090" v="4749"/>
          <ac:graphicFrameMkLst>
            <pc:docMk/>
            <pc:sldMk cId="2948256464" sldId="283"/>
            <ac:graphicFrameMk id="10" creationId="{00074B6D-FA42-40B0-8CAB-D8B48C955182}"/>
          </ac:graphicFrameMkLst>
        </pc:graphicFrameChg>
      </pc:sldChg>
      <pc:sldChg chg="addSp delSp modSp add">
        <pc:chgData name="Knox, Benedict" userId="1e9cfac1-250e-464b-994a-28354bfffbe0" providerId="ADAL" clId="{FB333999-698F-4C54-B4C9-AA933D0F43CA}" dt="2022-07-21T10:27:25.304" v="11097" actId="14100"/>
        <pc:sldMkLst>
          <pc:docMk/>
          <pc:sldMk cId="2005315583" sldId="284"/>
        </pc:sldMkLst>
        <pc:spChg chg="mod">
          <ac:chgData name="Knox, Benedict" userId="1e9cfac1-250e-464b-994a-28354bfffbe0" providerId="ADAL" clId="{FB333999-698F-4C54-B4C9-AA933D0F43CA}" dt="2022-07-20T16:17:23.888" v="5471" actId="20577"/>
          <ac:spMkLst>
            <pc:docMk/>
            <pc:sldMk cId="2005315583" sldId="284"/>
            <ac:spMk id="5" creationId="{00000000-0000-0000-0000-000000000000}"/>
          </ac:spMkLst>
        </pc:spChg>
        <pc:spChg chg="mod">
          <ac:chgData name="Knox, Benedict" userId="1e9cfac1-250e-464b-994a-28354bfffbe0" providerId="ADAL" clId="{FB333999-698F-4C54-B4C9-AA933D0F43CA}" dt="2022-07-21T08:29:38.499" v="10474"/>
          <ac:spMkLst>
            <pc:docMk/>
            <pc:sldMk cId="2005315583" sldId="284"/>
            <ac:spMk id="7" creationId="{00000000-0000-0000-0000-000000000000}"/>
          </ac:spMkLst>
        </pc:spChg>
        <pc:spChg chg="mod">
          <ac:chgData name="Knox, Benedict" userId="1e9cfac1-250e-464b-994a-28354bfffbe0" providerId="ADAL" clId="{FB333999-698F-4C54-B4C9-AA933D0F43CA}" dt="2022-07-21T08:29:54.444" v="10478"/>
          <ac:spMkLst>
            <pc:docMk/>
            <pc:sldMk cId="2005315583" sldId="284"/>
            <ac:spMk id="17" creationId="{00000000-0000-0000-0000-000000000000}"/>
          </ac:spMkLst>
        </pc:spChg>
        <pc:graphicFrameChg chg="add mod">
          <ac:chgData name="Knox, Benedict" userId="1e9cfac1-250e-464b-994a-28354bfffbe0" providerId="ADAL" clId="{FB333999-698F-4C54-B4C9-AA933D0F43CA}" dt="2022-07-21T10:27:25.304" v="11097" actId="14100"/>
          <ac:graphicFrameMkLst>
            <pc:docMk/>
            <pc:sldMk cId="2005315583" sldId="284"/>
            <ac:graphicFrameMk id="8" creationId="{82380C4A-8D87-4677-8438-A0022A7E18F8}"/>
          </ac:graphicFrameMkLst>
        </pc:graphicFrameChg>
        <pc:graphicFrameChg chg="del">
          <ac:chgData name="Knox, Benedict" userId="1e9cfac1-250e-464b-994a-28354bfffbe0" providerId="ADAL" clId="{FB333999-698F-4C54-B4C9-AA933D0F43CA}" dt="2022-07-20T16:00:17.916" v="4922" actId="478"/>
          <ac:graphicFrameMkLst>
            <pc:docMk/>
            <pc:sldMk cId="2005315583" sldId="284"/>
            <ac:graphicFrameMk id="9" creationId="{C3C9DAB2-AE57-42F5-924C-454F84A57284}"/>
          </ac:graphicFrameMkLst>
        </pc:graphicFrameChg>
      </pc:sldChg>
      <pc:sldChg chg="addSp delSp modSp add">
        <pc:chgData name="Knox, Benedict" userId="1e9cfac1-250e-464b-994a-28354bfffbe0" providerId="ADAL" clId="{FB333999-698F-4C54-B4C9-AA933D0F43CA}" dt="2022-07-21T10:26:02.856" v="11091" actId="14100"/>
        <pc:sldMkLst>
          <pc:docMk/>
          <pc:sldMk cId="270643834" sldId="285"/>
        </pc:sldMkLst>
        <pc:spChg chg="mod">
          <ac:chgData name="Knox, Benedict" userId="1e9cfac1-250e-464b-994a-28354bfffbe0" providerId="ADAL" clId="{FB333999-698F-4C54-B4C9-AA933D0F43CA}" dt="2022-07-20T16:17:14.168" v="5468" actId="20577"/>
          <ac:spMkLst>
            <pc:docMk/>
            <pc:sldMk cId="270643834" sldId="285"/>
            <ac:spMk id="5" creationId="{00000000-0000-0000-0000-000000000000}"/>
          </ac:spMkLst>
        </pc:spChg>
        <pc:spChg chg="mod">
          <ac:chgData name="Knox, Benedict" userId="1e9cfac1-250e-464b-994a-28354bfffbe0" providerId="ADAL" clId="{FB333999-698F-4C54-B4C9-AA933D0F43CA}" dt="2022-07-21T08:30:01.589" v="10481"/>
          <ac:spMkLst>
            <pc:docMk/>
            <pc:sldMk cId="270643834" sldId="285"/>
            <ac:spMk id="7" creationId="{00000000-0000-0000-0000-000000000000}"/>
          </ac:spMkLst>
        </pc:spChg>
        <pc:graphicFrameChg chg="del">
          <ac:chgData name="Knox, Benedict" userId="1e9cfac1-250e-464b-994a-28354bfffbe0" providerId="ADAL" clId="{FB333999-698F-4C54-B4C9-AA933D0F43CA}" dt="2022-07-20T16:04:09.299" v="5113" actId="478"/>
          <ac:graphicFrameMkLst>
            <pc:docMk/>
            <pc:sldMk cId="270643834" sldId="285"/>
            <ac:graphicFrameMk id="8" creationId="{82380C4A-8D87-4677-8438-A0022A7E18F8}"/>
          </ac:graphicFrameMkLst>
        </pc:graphicFrameChg>
        <pc:graphicFrameChg chg="add mod">
          <ac:chgData name="Knox, Benedict" userId="1e9cfac1-250e-464b-994a-28354bfffbe0" providerId="ADAL" clId="{FB333999-698F-4C54-B4C9-AA933D0F43CA}" dt="2022-07-21T10:26:02.856" v="11091" actId="14100"/>
          <ac:graphicFrameMkLst>
            <pc:docMk/>
            <pc:sldMk cId="270643834" sldId="285"/>
            <ac:graphicFrameMk id="9" creationId="{6DD0E62E-976D-4F9F-B10A-BC52F0B253E2}"/>
          </ac:graphicFrameMkLst>
        </pc:graphicFrameChg>
      </pc:sldChg>
      <pc:sldChg chg="addSp delSp modSp add">
        <pc:chgData name="Knox, Benedict" userId="1e9cfac1-250e-464b-994a-28354bfffbe0" providerId="ADAL" clId="{FB333999-698F-4C54-B4C9-AA933D0F43CA}" dt="2022-07-21T10:33:02.855" v="11116" actId="1957"/>
        <pc:sldMkLst>
          <pc:docMk/>
          <pc:sldMk cId="212613821" sldId="286"/>
        </pc:sldMkLst>
        <pc:spChg chg="mod">
          <ac:chgData name="Knox, Benedict" userId="1e9cfac1-250e-464b-994a-28354bfffbe0" providerId="ADAL" clId="{FB333999-698F-4C54-B4C9-AA933D0F43CA}" dt="2022-07-20T16:17:05.868" v="5467" actId="20577"/>
          <ac:spMkLst>
            <pc:docMk/>
            <pc:sldMk cId="212613821" sldId="286"/>
            <ac:spMk id="5" creationId="{00000000-0000-0000-0000-000000000000}"/>
          </ac:spMkLst>
        </pc:spChg>
        <pc:spChg chg="mod">
          <ac:chgData name="Knox, Benedict" userId="1e9cfac1-250e-464b-994a-28354bfffbe0" providerId="ADAL" clId="{FB333999-698F-4C54-B4C9-AA933D0F43CA}" dt="2022-07-21T08:30:23.375" v="10486"/>
          <ac:spMkLst>
            <pc:docMk/>
            <pc:sldMk cId="212613821" sldId="286"/>
            <ac:spMk id="7" creationId="{00000000-0000-0000-0000-000000000000}"/>
          </ac:spMkLst>
        </pc:spChg>
        <pc:graphicFrameChg chg="add mod">
          <ac:chgData name="Knox, Benedict" userId="1e9cfac1-250e-464b-994a-28354bfffbe0" providerId="ADAL" clId="{FB333999-698F-4C54-B4C9-AA933D0F43CA}" dt="2022-07-21T10:33:02.855" v="11116" actId="1957"/>
          <ac:graphicFrameMkLst>
            <pc:docMk/>
            <pc:sldMk cId="212613821" sldId="286"/>
            <ac:graphicFrameMk id="8" creationId="{831BD877-CC7D-4382-934A-E44AA87FDFA4}"/>
          </ac:graphicFrameMkLst>
        </pc:graphicFrameChg>
        <pc:graphicFrameChg chg="del mod">
          <ac:chgData name="Knox, Benedict" userId="1e9cfac1-250e-464b-994a-28354bfffbe0" providerId="ADAL" clId="{FB333999-698F-4C54-B4C9-AA933D0F43CA}" dt="2022-07-20T16:14:43.986" v="5359"/>
          <ac:graphicFrameMkLst>
            <pc:docMk/>
            <pc:sldMk cId="212613821" sldId="286"/>
            <ac:graphicFrameMk id="9" creationId="{6DD0E62E-976D-4F9F-B10A-BC52F0B253E2}"/>
          </ac:graphicFrameMkLst>
        </pc:graphicFrameChg>
      </pc:sldChg>
      <pc:sldChg chg="addSp delSp modSp add">
        <pc:chgData name="Knox, Benedict" userId="1e9cfac1-250e-464b-994a-28354bfffbe0" providerId="ADAL" clId="{FB333999-698F-4C54-B4C9-AA933D0F43CA}" dt="2022-07-21T08:30:39.292" v="10493"/>
        <pc:sldMkLst>
          <pc:docMk/>
          <pc:sldMk cId="1455840863" sldId="287"/>
        </pc:sldMkLst>
        <pc:spChg chg="mod">
          <ac:chgData name="Knox, Benedict" userId="1e9cfac1-250e-464b-994a-28354bfffbe0" providerId="ADAL" clId="{FB333999-698F-4C54-B4C9-AA933D0F43CA}" dt="2022-07-20T16:18:07.777" v="5479" actId="20577"/>
          <ac:spMkLst>
            <pc:docMk/>
            <pc:sldMk cId="1455840863" sldId="287"/>
            <ac:spMk id="5" creationId="{00000000-0000-0000-0000-000000000000}"/>
          </ac:spMkLst>
        </pc:spChg>
        <pc:spChg chg="mod">
          <ac:chgData name="Knox, Benedict" userId="1e9cfac1-250e-464b-994a-28354bfffbe0" providerId="ADAL" clId="{FB333999-698F-4C54-B4C9-AA933D0F43CA}" dt="2022-07-21T08:30:34.694" v="10491"/>
          <ac:spMkLst>
            <pc:docMk/>
            <pc:sldMk cId="1455840863" sldId="287"/>
            <ac:spMk id="7" creationId="{00000000-0000-0000-0000-000000000000}"/>
          </ac:spMkLst>
        </pc:spChg>
        <pc:graphicFrameChg chg="del">
          <ac:chgData name="Knox, Benedict" userId="1e9cfac1-250e-464b-994a-28354bfffbe0" providerId="ADAL" clId="{FB333999-698F-4C54-B4C9-AA933D0F43CA}" dt="2022-07-20T16:18:23.294" v="5480"/>
          <ac:graphicFrameMkLst>
            <pc:docMk/>
            <pc:sldMk cId="1455840863" sldId="287"/>
            <ac:graphicFrameMk id="8" creationId="{831BD877-CC7D-4382-934A-E44AA87FDFA4}"/>
          </ac:graphicFrameMkLst>
        </pc:graphicFrameChg>
        <pc:graphicFrameChg chg="add mod">
          <ac:chgData name="Knox, Benedict" userId="1e9cfac1-250e-464b-994a-28354bfffbe0" providerId="ADAL" clId="{FB333999-698F-4C54-B4C9-AA933D0F43CA}" dt="2022-07-21T08:30:39.292" v="10493"/>
          <ac:graphicFrameMkLst>
            <pc:docMk/>
            <pc:sldMk cId="1455840863" sldId="287"/>
            <ac:graphicFrameMk id="9" creationId="{03062826-306E-4E53-994D-E32408AE6E8F}"/>
          </ac:graphicFrameMkLst>
        </pc:graphicFrameChg>
      </pc:sldChg>
      <pc:sldChg chg="addSp delSp modSp add">
        <pc:chgData name="Knox, Benedict" userId="1e9cfac1-250e-464b-994a-28354bfffbe0" providerId="ADAL" clId="{FB333999-698F-4C54-B4C9-AA933D0F43CA}" dt="2022-07-21T11:17:46.978" v="11125" actId="20577"/>
        <pc:sldMkLst>
          <pc:docMk/>
          <pc:sldMk cId="3071343425" sldId="288"/>
        </pc:sldMkLst>
        <pc:spChg chg="mod">
          <ac:chgData name="Knox, Benedict" userId="1e9cfac1-250e-464b-994a-28354bfffbe0" providerId="ADAL" clId="{FB333999-698F-4C54-B4C9-AA933D0F43CA}" dt="2022-07-21T11:17:46.978" v="11125" actId="20577"/>
          <ac:spMkLst>
            <pc:docMk/>
            <pc:sldMk cId="3071343425" sldId="288"/>
            <ac:spMk id="5" creationId="{00000000-0000-0000-0000-000000000000}"/>
          </ac:spMkLst>
        </pc:spChg>
        <pc:spChg chg="mod">
          <ac:chgData name="Knox, Benedict" userId="1e9cfac1-250e-464b-994a-28354bfffbe0" providerId="ADAL" clId="{FB333999-698F-4C54-B4C9-AA933D0F43CA}" dt="2022-07-21T08:28:02.571" v="10452"/>
          <ac:spMkLst>
            <pc:docMk/>
            <pc:sldMk cId="3071343425" sldId="288"/>
            <ac:spMk id="7" creationId="{00000000-0000-0000-0000-000000000000}"/>
          </ac:spMkLst>
        </pc:spChg>
        <pc:graphicFrameChg chg="add mod">
          <ac:chgData name="Knox, Benedict" userId="1e9cfac1-250e-464b-994a-28354bfffbe0" providerId="ADAL" clId="{FB333999-698F-4C54-B4C9-AA933D0F43CA}" dt="2022-07-21T10:28:22.127" v="11102" actId="14100"/>
          <ac:graphicFrameMkLst>
            <pc:docMk/>
            <pc:sldMk cId="3071343425" sldId="288"/>
            <ac:graphicFrameMk id="8" creationId="{6221176E-F55E-45F1-983B-309C5C98BFFA}"/>
          </ac:graphicFrameMkLst>
        </pc:graphicFrameChg>
        <pc:graphicFrameChg chg="del">
          <ac:chgData name="Knox, Benedict" userId="1e9cfac1-250e-464b-994a-28354bfffbe0" providerId="ADAL" clId="{FB333999-698F-4C54-B4C9-AA933D0F43CA}" dt="2022-07-20T16:24:18.601" v="5693"/>
          <ac:graphicFrameMkLst>
            <pc:docMk/>
            <pc:sldMk cId="3071343425" sldId="288"/>
            <ac:graphicFrameMk id="9" creationId="{760255C0-4CD9-49C5-8155-9FDBBE127D81}"/>
          </ac:graphicFrameMkLst>
        </pc:graphicFrameChg>
      </pc:sldChg>
      <pc:sldChg chg="addSp delSp modSp add">
        <pc:chgData name="Knox, Benedict" userId="1e9cfac1-250e-464b-994a-28354bfffbe0" providerId="ADAL" clId="{FB333999-698F-4C54-B4C9-AA933D0F43CA}" dt="2022-07-21T11:17:55.921" v="11134" actId="20577"/>
        <pc:sldMkLst>
          <pc:docMk/>
          <pc:sldMk cId="1784897662" sldId="289"/>
        </pc:sldMkLst>
        <pc:spChg chg="mod">
          <ac:chgData name="Knox, Benedict" userId="1e9cfac1-250e-464b-994a-28354bfffbe0" providerId="ADAL" clId="{FB333999-698F-4C54-B4C9-AA933D0F43CA}" dt="2022-07-21T11:17:55.921" v="11134" actId="20577"/>
          <ac:spMkLst>
            <pc:docMk/>
            <pc:sldMk cId="1784897662" sldId="289"/>
            <ac:spMk id="5" creationId="{00000000-0000-0000-0000-000000000000}"/>
          </ac:spMkLst>
        </pc:spChg>
        <pc:spChg chg="mod">
          <ac:chgData name="Knox, Benedict" userId="1e9cfac1-250e-464b-994a-28354bfffbe0" providerId="ADAL" clId="{FB333999-698F-4C54-B4C9-AA933D0F43CA}" dt="2022-07-21T08:28:12.962" v="10457"/>
          <ac:spMkLst>
            <pc:docMk/>
            <pc:sldMk cId="1784897662" sldId="289"/>
            <ac:spMk id="7" creationId="{00000000-0000-0000-0000-000000000000}"/>
          </ac:spMkLst>
        </pc:spChg>
        <pc:graphicFrameChg chg="del">
          <ac:chgData name="Knox, Benedict" userId="1e9cfac1-250e-464b-994a-28354bfffbe0" providerId="ADAL" clId="{FB333999-698F-4C54-B4C9-AA933D0F43CA}" dt="2022-07-20T16:27:32.386" v="5842" actId="478"/>
          <ac:graphicFrameMkLst>
            <pc:docMk/>
            <pc:sldMk cId="1784897662" sldId="289"/>
            <ac:graphicFrameMk id="8" creationId="{6221176E-F55E-45F1-983B-309C5C98BFFA}"/>
          </ac:graphicFrameMkLst>
        </pc:graphicFrameChg>
        <pc:graphicFrameChg chg="add mod">
          <ac:chgData name="Knox, Benedict" userId="1e9cfac1-250e-464b-994a-28354bfffbe0" providerId="ADAL" clId="{FB333999-698F-4C54-B4C9-AA933D0F43CA}" dt="2022-07-21T10:28:08.064" v="11101" actId="14100"/>
          <ac:graphicFrameMkLst>
            <pc:docMk/>
            <pc:sldMk cId="1784897662" sldId="289"/>
            <ac:graphicFrameMk id="9" creationId="{B0BDD581-E32C-44D4-9DA6-5FB134116DC5}"/>
          </ac:graphicFrameMkLst>
        </pc:graphicFrameChg>
      </pc:sldChg>
      <pc:sldChg chg="addSp delSp modSp add">
        <pc:chgData name="Knox, Benedict" userId="1e9cfac1-250e-464b-994a-28354bfffbe0" providerId="ADAL" clId="{FB333999-698F-4C54-B4C9-AA933D0F43CA}" dt="2022-07-21T10:32:12.289" v="11114" actId="1957"/>
        <pc:sldMkLst>
          <pc:docMk/>
          <pc:sldMk cId="773683931" sldId="290"/>
        </pc:sldMkLst>
        <pc:spChg chg="mod">
          <ac:chgData name="Knox, Benedict" userId="1e9cfac1-250e-464b-994a-28354bfffbe0" providerId="ADAL" clId="{FB333999-698F-4C54-B4C9-AA933D0F43CA}" dt="2022-07-20T16:31:32.195" v="5916" actId="20577"/>
          <ac:spMkLst>
            <pc:docMk/>
            <pc:sldMk cId="773683931" sldId="290"/>
            <ac:spMk id="5" creationId="{00000000-0000-0000-0000-000000000000}"/>
          </ac:spMkLst>
        </pc:spChg>
        <pc:spChg chg="mod">
          <ac:chgData name="Knox, Benedict" userId="1e9cfac1-250e-464b-994a-28354bfffbe0" providerId="ADAL" clId="{FB333999-698F-4C54-B4C9-AA933D0F43CA}" dt="2022-07-21T08:26:14.070" v="10415"/>
          <ac:spMkLst>
            <pc:docMk/>
            <pc:sldMk cId="773683931" sldId="290"/>
            <ac:spMk id="7" creationId="{00000000-0000-0000-0000-000000000000}"/>
          </ac:spMkLst>
        </pc:spChg>
        <pc:graphicFrameChg chg="del">
          <ac:chgData name="Knox, Benedict" userId="1e9cfac1-250e-464b-994a-28354bfffbe0" providerId="ADAL" clId="{FB333999-698F-4C54-B4C9-AA933D0F43CA}" dt="2022-07-20T16:32:10.159" v="5917" actId="478"/>
          <ac:graphicFrameMkLst>
            <pc:docMk/>
            <pc:sldMk cId="773683931" sldId="290"/>
            <ac:graphicFrameMk id="8" creationId="{FA33E46C-2F0C-4DB9-8AC2-0A48BAF16D1E}"/>
          </ac:graphicFrameMkLst>
        </pc:graphicFrameChg>
        <pc:graphicFrameChg chg="add mod">
          <ac:chgData name="Knox, Benedict" userId="1e9cfac1-250e-464b-994a-28354bfffbe0" providerId="ADAL" clId="{FB333999-698F-4C54-B4C9-AA933D0F43CA}" dt="2022-07-21T10:32:12.289" v="11114" actId="1957"/>
          <ac:graphicFrameMkLst>
            <pc:docMk/>
            <pc:sldMk cId="773683931" sldId="290"/>
            <ac:graphicFrameMk id="9" creationId="{25CC07D3-08CD-4353-A63B-300E744F4300}"/>
          </ac:graphicFrameMkLst>
        </pc:graphicFrameChg>
      </pc:sldChg>
      <pc:sldChg chg="delSp modSp add">
        <pc:chgData name="Knox, Benedict" userId="1e9cfac1-250e-464b-994a-28354bfffbe0" providerId="ADAL" clId="{FB333999-698F-4C54-B4C9-AA933D0F43CA}" dt="2022-07-21T08:30:45.570" v="10496"/>
        <pc:sldMkLst>
          <pc:docMk/>
          <pc:sldMk cId="2929275375" sldId="291"/>
        </pc:sldMkLst>
        <pc:spChg chg="mod">
          <ac:chgData name="Knox, Benedict" userId="1e9cfac1-250e-464b-994a-28354bfffbe0" providerId="ADAL" clId="{FB333999-698F-4C54-B4C9-AA933D0F43CA}" dt="2022-07-21T07:34:04.954" v="6038" actId="33524"/>
          <ac:spMkLst>
            <pc:docMk/>
            <pc:sldMk cId="2929275375" sldId="291"/>
            <ac:spMk id="5" creationId="{00000000-0000-0000-0000-000000000000}"/>
          </ac:spMkLst>
        </pc:spChg>
        <pc:spChg chg="mod">
          <ac:chgData name="Knox, Benedict" userId="1e9cfac1-250e-464b-994a-28354bfffbe0" providerId="ADAL" clId="{FB333999-698F-4C54-B4C9-AA933D0F43CA}" dt="2022-07-21T08:30:45.570" v="10496"/>
          <ac:spMkLst>
            <pc:docMk/>
            <pc:sldMk cId="2929275375" sldId="291"/>
            <ac:spMk id="7" creationId="{00000000-0000-0000-0000-000000000000}"/>
          </ac:spMkLst>
        </pc:spChg>
        <pc:graphicFrameChg chg="del">
          <ac:chgData name="Knox, Benedict" userId="1e9cfac1-250e-464b-994a-28354bfffbe0" providerId="ADAL" clId="{FB333999-698F-4C54-B4C9-AA933D0F43CA}" dt="2022-07-21T07:31:23.791" v="5960"/>
          <ac:graphicFrameMkLst>
            <pc:docMk/>
            <pc:sldMk cId="2929275375" sldId="291"/>
            <ac:graphicFrameMk id="9" creationId="{03062826-306E-4E53-994D-E32408AE6E8F}"/>
          </ac:graphicFrameMkLst>
        </pc:graphicFrameChg>
      </pc:sldChg>
    </pc:docChg>
  </pc:docChgLst>
  <pc:docChgLst>
    <pc:chgData name="Galandzij, Anna" userId="cda89a89-a769-4d2c-80b9-3a2a5d35d564" providerId="ADAL" clId="{7FE6C810-C946-4E2B-82FB-06E02F3A3CFF}"/>
    <pc:docChg chg="custSel modSld">
      <pc:chgData name="Galandzij, Anna" userId="cda89a89-a769-4d2c-80b9-3a2a5d35d564" providerId="ADAL" clId="{7FE6C810-C946-4E2B-82FB-06E02F3A3CFF}" dt="2022-07-21T09:52:37.832" v="120" actId="20577"/>
      <pc:docMkLst>
        <pc:docMk/>
      </pc:docMkLst>
      <pc:sldChg chg="modCm">
        <pc:chgData name="Galandzij, Anna" userId="cda89a89-a769-4d2c-80b9-3a2a5d35d564" providerId="ADAL" clId="{7FE6C810-C946-4E2B-82FB-06E02F3A3CFF}" dt="2022-07-21T09:09:20.602" v="0"/>
        <pc:sldMkLst>
          <pc:docMk/>
          <pc:sldMk cId="0" sldId="257"/>
        </pc:sldMkLst>
      </pc:sldChg>
      <pc:sldChg chg="modSp">
        <pc:chgData name="Galandzij, Anna" userId="cda89a89-a769-4d2c-80b9-3a2a5d35d564" providerId="ADAL" clId="{7FE6C810-C946-4E2B-82FB-06E02F3A3CFF}" dt="2022-07-21T09:45:58.037" v="39" actId="20577"/>
        <pc:sldMkLst>
          <pc:docMk/>
          <pc:sldMk cId="2773609481" sldId="275"/>
        </pc:sldMkLst>
        <pc:spChg chg="mod">
          <ac:chgData name="Galandzij, Anna" userId="cda89a89-a769-4d2c-80b9-3a2a5d35d564" providerId="ADAL" clId="{7FE6C810-C946-4E2B-82FB-06E02F3A3CFF}" dt="2022-07-21T09:45:58.037" v="39" actId="20577"/>
          <ac:spMkLst>
            <pc:docMk/>
            <pc:sldMk cId="2773609481" sldId="275"/>
            <ac:spMk id="5" creationId="{00000000-0000-0000-0000-000000000000}"/>
          </ac:spMkLst>
        </pc:spChg>
      </pc:sldChg>
      <pc:sldChg chg="modSp addCm">
        <pc:chgData name="Galandzij, Anna" userId="cda89a89-a769-4d2c-80b9-3a2a5d35d564" providerId="ADAL" clId="{7FE6C810-C946-4E2B-82FB-06E02F3A3CFF}" dt="2022-07-21T09:47:45.489" v="70"/>
        <pc:sldMkLst>
          <pc:docMk/>
          <pc:sldMk cId="3779071992" sldId="277"/>
        </pc:sldMkLst>
        <pc:spChg chg="mod">
          <ac:chgData name="Galandzij, Anna" userId="cda89a89-a769-4d2c-80b9-3a2a5d35d564" providerId="ADAL" clId="{7FE6C810-C946-4E2B-82FB-06E02F3A3CFF}" dt="2022-07-21T09:46:28.971" v="63" actId="20577"/>
          <ac:spMkLst>
            <pc:docMk/>
            <pc:sldMk cId="3779071992" sldId="277"/>
            <ac:spMk id="5" creationId="{00000000-0000-0000-0000-000000000000}"/>
          </ac:spMkLst>
        </pc:spChg>
        <pc:graphicFrameChg chg="mod">
          <ac:chgData name="Galandzij, Anna" userId="cda89a89-a769-4d2c-80b9-3a2a5d35d564" providerId="ADAL" clId="{7FE6C810-C946-4E2B-82FB-06E02F3A3CFF}" dt="2022-07-21T09:47:45.489" v="70"/>
          <ac:graphicFrameMkLst>
            <pc:docMk/>
            <pc:sldMk cId="3779071992" sldId="277"/>
            <ac:graphicFrameMk id="9" creationId="{E49417BF-1AB9-48A3-8431-A2FD6AF5E2FB}"/>
          </ac:graphicFrameMkLst>
        </pc:graphicFrameChg>
      </pc:sldChg>
      <pc:sldChg chg="modSp">
        <pc:chgData name="Galandzij, Anna" userId="cda89a89-a769-4d2c-80b9-3a2a5d35d564" providerId="ADAL" clId="{7FE6C810-C946-4E2B-82FB-06E02F3A3CFF}" dt="2022-07-21T09:52:37.832" v="120" actId="20577"/>
        <pc:sldMkLst>
          <pc:docMk/>
          <pc:sldMk cId="270643834" sldId="285"/>
        </pc:sldMkLst>
        <pc:spChg chg="mod">
          <ac:chgData name="Galandzij, Anna" userId="cda89a89-a769-4d2c-80b9-3a2a5d35d564" providerId="ADAL" clId="{7FE6C810-C946-4E2B-82FB-06E02F3A3CFF}" dt="2022-07-21T09:52:37.832" v="120" actId="20577"/>
          <ac:spMkLst>
            <pc:docMk/>
            <pc:sldMk cId="270643834" sldId="285"/>
            <ac:spMk id="5" creationId="{00000000-0000-0000-0000-000000000000}"/>
          </ac:spMkLst>
        </pc:spChg>
      </pc:sldChg>
      <pc:sldChg chg="modSp">
        <pc:chgData name="Galandzij, Anna" userId="cda89a89-a769-4d2c-80b9-3a2a5d35d564" providerId="ADAL" clId="{7FE6C810-C946-4E2B-82FB-06E02F3A3CFF}" dt="2022-07-21T09:51:36.214" v="100" actId="20577"/>
        <pc:sldMkLst>
          <pc:docMk/>
          <pc:sldMk cId="1784897662" sldId="289"/>
        </pc:sldMkLst>
        <pc:spChg chg="mod">
          <ac:chgData name="Galandzij, Anna" userId="cda89a89-a769-4d2c-80b9-3a2a5d35d564" providerId="ADAL" clId="{7FE6C810-C946-4E2B-82FB-06E02F3A3CFF}" dt="2022-07-21T09:51:36.214" v="100" actId="20577"/>
          <ac:spMkLst>
            <pc:docMk/>
            <pc:sldMk cId="1784897662" sldId="289"/>
            <ac:spMk id="5" creationId="{00000000-0000-0000-0000-000000000000}"/>
          </ac:spMkLst>
        </pc:spChg>
      </pc:sldChg>
    </pc:docChg>
  </pc:docChgLst>
  <pc:docChgLst>
    <pc:chgData name="Groom, Lily" userId="f674fb1a-a53a-435c-8527-bfbc9abd524b" providerId="ADAL" clId="{A5151EFC-D3B4-43AE-BD96-712DE9AB44AC}"/>
    <pc:docChg chg="custSel modSld">
      <pc:chgData name="Groom, Lily" userId="f674fb1a-a53a-435c-8527-bfbc9abd524b" providerId="ADAL" clId="{A5151EFC-D3B4-43AE-BD96-712DE9AB44AC}" dt="2022-07-21T08:56:37.424" v="14"/>
      <pc:docMkLst>
        <pc:docMk/>
      </pc:docMkLst>
      <pc:sldChg chg="addCm modCm">
        <pc:chgData name="Groom, Lily" userId="f674fb1a-a53a-435c-8527-bfbc9abd524b" providerId="ADAL" clId="{A5151EFC-D3B4-43AE-BD96-712DE9AB44AC}" dt="2022-07-21T08:52:02.465" v="3"/>
        <pc:sldMkLst>
          <pc:docMk/>
          <pc:sldMk cId="0" sldId="257"/>
        </pc:sldMkLst>
      </pc:sldChg>
      <pc:sldChg chg="modSp">
        <pc:chgData name="Groom, Lily" userId="f674fb1a-a53a-435c-8527-bfbc9abd524b" providerId="ADAL" clId="{A5151EFC-D3B4-43AE-BD96-712DE9AB44AC}" dt="2022-07-21T08:52:37.093" v="4" actId="20577"/>
        <pc:sldMkLst>
          <pc:docMk/>
          <pc:sldMk cId="979018700" sldId="272"/>
        </pc:sldMkLst>
        <pc:spChg chg="mod">
          <ac:chgData name="Groom, Lily" userId="f674fb1a-a53a-435c-8527-bfbc9abd524b" providerId="ADAL" clId="{A5151EFC-D3B4-43AE-BD96-712DE9AB44AC}" dt="2022-07-21T08:52:37.093" v="4" actId="20577"/>
          <ac:spMkLst>
            <pc:docMk/>
            <pc:sldMk cId="979018700" sldId="272"/>
            <ac:spMk id="5" creationId="{00000000-0000-0000-0000-000000000000}"/>
          </ac:spMkLst>
        </pc:spChg>
      </pc:sldChg>
      <pc:sldChg chg="addCm modCm">
        <pc:chgData name="Groom, Lily" userId="f674fb1a-a53a-435c-8527-bfbc9abd524b" providerId="ADAL" clId="{A5151EFC-D3B4-43AE-BD96-712DE9AB44AC}" dt="2022-07-21T08:53:53.771" v="8"/>
        <pc:sldMkLst>
          <pc:docMk/>
          <pc:sldMk cId="374461325" sldId="274"/>
        </pc:sldMkLst>
      </pc:sldChg>
      <pc:sldChg chg="addCm modCm">
        <pc:chgData name="Groom, Lily" userId="f674fb1a-a53a-435c-8527-bfbc9abd524b" providerId="ADAL" clId="{A5151EFC-D3B4-43AE-BD96-712DE9AB44AC}" dt="2022-07-21T08:54:28.462" v="10"/>
        <pc:sldMkLst>
          <pc:docMk/>
          <pc:sldMk cId="2773609481" sldId="275"/>
        </pc:sldMkLst>
      </pc:sldChg>
      <pc:sldChg chg="addCm modCm">
        <pc:chgData name="Groom, Lily" userId="f674fb1a-a53a-435c-8527-bfbc9abd524b" providerId="ADAL" clId="{A5151EFC-D3B4-43AE-BD96-712DE9AB44AC}" dt="2022-07-21T08:56:37.424" v="14"/>
        <pc:sldMkLst>
          <pc:docMk/>
          <pc:sldMk cId="3779071992" sldId="277"/>
        </pc:sldMkLst>
      </pc:sldChg>
      <pc:sldChg chg="addCm modCm">
        <pc:chgData name="Groom, Lily" userId="f674fb1a-a53a-435c-8527-bfbc9abd524b" providerId="ADAL" clId="{A5151EFC-D3B4-43AE-BD96-712DE9AB44AC}" dt="2022-07-21T08:55:38.112" v="12"/>
        <pc:sldMkLst>
          <pc:docMk/>
          <pc:sldMk cId="2461365944" sldId="278"/>
        </pc:sldMkLst>
      </pc:sldChg>
    </pc:docChg>
  </pc:docChgLst>
  <pc:docChgLst>
    <pc:chgData name="Knox, Benedict" userId="S::benedict.knox@healthwatch.co.uk::1e9cfac1-250e-464b-994a-28354bfffbe0" providerId="AD" clId="Web-{C5FA0398-0BD4-65FE-BA66-F4BDF37861E1}"/>
    <pc:docChg chg="modSld">
      <pc:chgData name="Knox, Benedict" userId="S::benedict.knox@healthwatch.co.uk::1e9cfac1-250e-464b-994a-28354bfffbe0" providerId="AD" clId="Web-{C5FA0398-0BD4-65FE-BA66-F4BDF37861E1}" dt="2022-07-21T10:46:10.112" v="1" actId="20577"/>
      <pc:docMkLst>
        <pc:docMk/>
      </pc:docMkLst>
      <pc:sldChg chg="modSp">
        <pc:chgData name="Knox, Benedict" userId="S::benedict.knox@healthwatch.co.uk::1e9cfac1-250e-464b-994a-28354bfffbe0" providerId="AD" clId="Web-{C5FA0398-0BD4-65FE-BA66-F4BDF37861E1}" dt="2022-07-21T10:46:10.112" v="1" actId="20577"/>
        <pc:sldMkLst>
          <pc:docMk/>
          <pc:sldMk cId="0" sldId="257"/>
        </pc:sldMkLst>
        <pc:spChg chg="mod">
          <ac:chgData name="Knox, Benedict" userId="S::benedict.knox@healthwatch.co.uk::1e9cfac1-250e-464b-994a-28354bfffbe0" providerId="AD" clId="Web-{C5FA0398-0BD4-65FE-BA66-F4BDF37861E1}" dt="2022-07-21T10:46:10.112" v="1" actId="20577"/>
          <ac:spMkLst>
            <pc:docMk/>
            <pc:sldMk cId="0" sldId="257"/>
            <ac:spMk id="5"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itservicemanagementcqcorg.sharepoint.com/sites/HealthwatchData/Shared%20Documents/Projects/Accessible%20information%20standard/YCYW%20survey/Analysis/Final/20220629_YCYW%20analysis%20redo.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https://itservicemanagementcqcorg.sharepoint.com/sites/HealthwatchData/Shared%20Documents/Projects/Accessible%20information%20standard/YCYW%20survey/20220629_YCYW%20analysis%20redo.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https://itservicemanagementcqcorg.sharepoint.com/sites/HealthwatchData/Shared%20Documents/Projects/Accessible%20information%20standard/YCYW%20survey/20220629_YCYW%20analysis%20redo.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https://itservicemanagementcqcorg.sharepoint.com/sites/HealthwatchData/Shared%20Documents/Projects/Accessible%20information%20standard/YCYW%20survey/20220629_YCYW%20analysis%20redo.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https://itservicemanagementcqcorg.sharepoint.com/sites/HealthwatchData/Shared%20Documents/Projects/Accessible%20information%20standard/YCYW%20survey/20220629_YCYW%20analysis%20redo.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https://itservicemanagementcqcorg.sharepoint.com/sites/HealthwatchData/Shared%20Documents/Projects/Accessible%20information%20standard/YCYW%20survey/20220629_YCYW%20analysis%20redo.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1" Type="http://schemas.openxmlformats.org/officeDocument/2006/relationships/oleObject" Target="https://itservicemanagementcqcorg.sharepoint.com/sites/HealthwatchData/Shared%20Documents/Projects/Accessible%20information%20standard/YCYW%20survey/20220629_YCYW%20analysis%20redo.xlsx" TargetMode="External"/></Relationships>
</file>

<file path=ppt/charts/_rels/chart18.xml.rels><?xml version="1.0" encoding="UTF-8" standalone="yes"?>
<Relationships xmlns="http://schemas.openxmlformats.org/package/2006/relationships"><Relationship Id="rId3" Type="http://schemas.openxmlformats.org/officeDocument/2006/relationships/oleObject" Target="https://itservicemanagementcqcorg.sharepoint.com/sites/HealthwatchData/Shared%20Documents/Projects/Accessible%20information%20standard/YCYW%20survey/20220629_YCYW%20analysis%20redo.xlsx" TargetMode="External"/><Relationship Id="rId2" Type="http://schemas.microsoft.com/office/2011/relationships/chartColorStyle" Target="colors17.xml"/><Relationship Id="rId1" Type="http://schemas.microsoft.com/office/2011/relationships/chartStyle" Target="style17.xml"/></Relationships>
</file>

<file path=ppt/charts/_rels/chart19.xml.rels><?xml version="1.0" encoding="UTF-8" standalone="yes"?>
<Relationships xmlns="http://schemas.openxmlformats.org/package/2006/relationships"><Relationship Id="rId3" Type="http://schemas.openxmlformats.org/officeDocument/2006/relationships/oleObject" Target="https://itservicemanagementcqcorg.sharepoint.com/sites/HealthwatchData/Shared%20Documents/Projects/Accessible%20information%20standard/YCYW%20survey/20220629_YCYW%20analysis%20redo.xlsx" TargetMode="External"/><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oleObject" Target="https://itservicemanagementcqcorg.sharepoint.com/sites/HealthwatchData/Shared%20Documents/Projects/Accessible%20information%20standard/YCYW%20survey/20220629_YCYW%20analysis%20redo.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itservicemanagementcqcorg.sharepoint.com/sites/HealthwatchData/Shared%20Documents/Projects/Accessible%20information%20standard/YCYW%20survey/Analysis/Final/20220629_YCYW%20analysis%20redo.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itservicemanagementcqcorg.sharepoint.com/sites/HealthwatchData/Shared%20Documents/Projects/Accessible%20information%20standard/YCYW%20survey/20220629_YCYW%20analysis%20redo.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itservicemanagementcqcorg.sharepoint.com/sites/HealthwatchData/Shared%20Documents/Projects/Accessible%20information%20standard/YCYW%20survey/20220629_YCYW%20analysis%20redo.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itservicemanagementcqcorg.sharepoint.com/sites/HealthwatchData/Shared%20Documents/Projects/Accessible%20information%20standard/YCYW%20survey/20220629_YCYW%20analysis%20redo.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demographics!$H$4</c:f>
              <c:strCache>
                <c:ptCount val="1"/>
                <c:pt idx="0">
                  <c:v>Population estimates (England, 2020)</c:v>
                </c:pt>
              </c:strCache>
            </c:strRef>
          </c:tx>
          <c:spPr>
            <a:solidFill>
              <a:schemeClr val="accent6">
                <a:lumMod val="85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demographics!$G$5:$G$9</c:f>
              <c:strCache>
                <c:ptCount val="5"/>
                <c:pt idx="0">
                  <c:v>80+ years</c:v>
                </c:pt>
                <c:pt idx="1">
                  <c:v>65 to 79 years</c:v>
                </c:pt>
                <c:pt idx="2">
                  <c:v>50 to 64 years</c:v>
                </c:pt>
                <c:pt idx="3">
                  <c:v>25 to 49 years</c:v>
                </c:pt>
                <c:pt idx="4">
                  <c:v>18 to 24 years</c:v>
                </c:pt>
              </c:strCache>
            </c:strRef>
          </c:cat>
          <c:val>
            <c:numRef>
              <c:f>demographics!$H$5:$H$9</c:f>
              <c:numCache>
                <c:formatCode>0%</c:formatCode>
                <c:ptCount val="5"/>
                <c:pt idx="0">
                  <c:v>4.7E-2</c:v>
                </c:pt>
                <c:pt idx="1">
                  <c:v>0.13500000000000001</c:v>
                </c:pt>
                <c:pt idx="2">
                  <c:v>0.24299999999999999</c:v>
                </c:pt>
                <c:pt idx="3">
                  <c:v>0.32700000000000001</c:v>
                </c:pt>
                <c:pt idx="4">
                  <c:v>8.4000000000000005E-2</c:v>
                </c:pt>
              </c:numCache>
            </c:numRef>
          </c:val>
          <c:extLst>
            <c:ext xmlns:c16="http://schemas.microsoft.com/office/drawing/2014/chart" uri="{C3380CC4-5D6E-409C-BE32-E72D297353CC}">
              <c16:uniqueId val="{00000000-A1AA-4765-AB23-FBBAB501714F}"/>
            </c:ext>
          </c:extLst>
        </c:ser>
        <c:ser>
          <c:idx val="1"/>
          <c:order val="1"/>
          <c:tx>
            <c:strRef>
              <c:f>demographics!$I$4</c:f>
              <c:strCache>
                <c:ptCount val="1"/>
                <c:pt idx="0">
                  <c:v>Survey results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demographics!$G$5:$G$9</c:f>
              <c:strCache>
                <c:ptCount val="5"/>
                <c:pt idx="0">
                  <c:v>80+ years</c:v>
                </c:pt>
                <c:pt idx="1">
                  <c:v>65 to 79 years</c:v>
                </c:pt>
                <c:pt idx="2">
                  <c:v>50 to 64 years</c:v>
                </c:pt>
                <c:pt idx="3">
                  <c:v>25 to 49 years</c:v>
                </c:pt>
                <c:pt idx="4">
                  <c:v>18 to 24 years</c:v>
                </c:pt>
              </c:strCache>
            </c:strRef>
          </c:cat>
          <c:val>
            <c:numRef>
              <c:f>demographics!$I$5:$I$9</c:f>
              <c:numCache>
                <c:formatCode>0%</c:formatCode>
                <c:ptCount val="5"/>
                <c:pt idx="0">
                  <c:v>8.3984375E-2</c:v>
                </c:pt>
                <c:pt idx="1">
                  <c:v>0.390625</c:v>
                </c:pt>
                <c:pt idx="2">
                  <c:v>0.2578125</c:v>
                </c:pt>
                <c:pt idx="3">
                  <c:v>0.208984375</c:v>
                </c:pt>
                <c:pt idx="4">
                  <c:v>2.1484375E-2</c:v>
                </c:pt>
              </c:numCache>
            </c:numRef>
          </c:val>
          <c:extLst>
            <c:ext xmlns:c16="http://schemas.microsoft.com/office/drawing/2014/chart" uri="{C3380CC4-5D6E-409C-BE32-E72D297353CC}">
              <c16:uniqueId val="{00000001-A1AA-4765-AB23-FBBAB501714F}"/>
            </c:ext>
          </c:extLst>
        </c:ser>
        <c:dLbls>
          <c:showLegendKey val="0"/>
          <c:showVal val="0"/>
          <c:showCatName val="0"/>
          <c:showSerName val="0"/>
          <c:showPercent val="0"/>
          <c:showBubbleSize val="0"/>
        </c:dLbls>
        <c:gapWidth val="182"/>
        <c:axId val="342309999"/>
        <c:axId val="605954127"/>
      </c:barChart>
      <c:catAx>
        <c:axId val="34230999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Century Gothic" panose="020B0502020202020204" pitchFamily="34" charset="0"/>
                <a:ea typeface="+mn-ea"/>
                <a:cs typeface="+mn-cs"/>
              </a:defRPr>
            </a:pPr>
            <a:endParaRPr lang="en-US"/>
          </a:p>
        </c:txPr>
        <c:crossAx val="605954127"/>
        <c:crosses val="autoZero"/>
        <c:auto val="1"/>
        <c:lblAlgn val="ctr"/>
        <c:lblOffset val="100"/>
        <c:noMultiLvlLbl val="0"/>
      </c:catAx>
      <c:valAx>
        <c:axId val="605954127"/>
        <c:scaling>
          <c:orientation val="minMax"/>
        </c:scaling>
        <c:delete val="1"/>
        <c:axPos val="b"/>
        <c:numFmt formatCode="0%" sourceLinked="1"/>
        <c:majorTickMark val="none"/>
        <c:minorTickMark val="none"/>
        <c:tickLblPos val="nextTo"/>
        <c:crossAx val="342309999"/>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200" b="0" i="0" u="none" strike="noStrike" kern="1200" baseline="0">
                <a:solidFill>
                  <a:schemeClr val="tx1"/>
                </a:solidFill>
                <a:latin typeface="Century Gothic" panose="020B0502020202020204" pitchFamily="34" charset="0"/>
                <a:ea typeface="+mn-ea"/>
                <a:cs typeface="+mn-cs"/>
              </a:defRPr>
            </a:pPr>
            <a:endParaRPr lang="en-US"/>
          </a:p>
        </c:txPr>
      </c:legendEntry>
      <c:legendEntry>
        <c:idx val="1"/>
        <c:txPr>
          <a:bodyPr rot="0" spcFirstLastPara="1" vertOverflow="ellipsis" vert="horz" wrap="square" anchor="ctr" anchorCtr="1"/>
          <a:lstStyle/>
          <a:p>
            <a:pPr>
              <a:defRPr sz="1200" b="0" i="0" u="none" strike="noStrike" kern="1200" baseline="0">
                <a:solidFill>
                  <a:schemeClr val="tx1"/>
                </a:solidFill>
                <a:latin typeface="Century Gothic" panose="020B0502020202020204" pitchFamily="34" charset="0"/>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entury Gothic" panose="020B0502020202020204" pitchFamily="34" charset="0"/>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latin typeface="Century Gothic" panose="020B050202020202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qs!$F$33</c:f>
              <c:strCache>
                <c:ptCount val="1"/>
                <c:pt idx="0">
                  <c:v>Yes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qs!$G$33</c:f>
              <c:numCache>
                <c:formatCode>0%</c:formatCode>
                <c:ptCount val="1"/>
                <c:pt idx="0">
                  <c:v>0.4396694214876033</c:v>
                </c:pt>
              </c:numCache>
            </c:numRef>
          </c:val>
          <c:extLst>
            <c:ext xmlns:c16="http://schemas.microsoft.com/office/drawing/2014/chart" uri="{C3380CC4-5D6E-409C-BE32-E72D297353CC}">
              <c16:uniqueId val="{00000000-2B69-4270-9AF5-E3071DEBB41B}"/>
            </c:ext>
          </c:extLst>
        </c:ser>
        <c:ser>
          <c:idx val="1"/>
          <c:order val="1"/>
          <c:tx>
            <c:strRef>
              <c:f>qs!$F$34</c:f>
              <c:strCache>
                <c:ptCount val="1"/>
                <c:pt idx="0">
                  <c:v>No</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qs!$G$34</c:f>
              <c:numCache>
                <c:formatCode>0%</c:formatCode>
                <c:ptCount val="1"/>
                <c:pt idx="0">
                  <c:v>0.47933884297520662</c:v>
                </c:pt>
              </c:numCache>
            </c:numRef>
          </c:val>
          <c:extLst>
            <c:ext xmlns:c16="http://schemas.microsoft.com/office/drawing/2014/chart" uri="{C3380CC4-5D6E-409C-BE32-E72D297353CC}">
              <c16:uniqueId val="{00000001-2B69-4270-9AF5-E3071DEBB41B}"/>
            </c:ext>
          </c:extLst>
        </c:ser>
        <c:ser>
          <c:idx val="2"/>
          <c:order val="2"/>
          <c:tx>
            <c:strRef>
              <c:f>qs!$F$35</c:f>
              <c:strCache>
                <c:ptCount val="1"/>
                <c:pt idx="0">
                  <c:v>I don’t know</c:v>
                </c:pt>
              </c:strCache>
            </c:strRef>
          </c:tx>
          <c:spPr>
            <a:solidFill>
              <a:schemeClr val="accent3"/>
            </a:solidFill>
            <a:ln>
              <a:noFill/>
            </a:ln>
            <a:effectLst/>
          </c:spPr>
          <c:invertIfNegative val="0"/>
          <c:dLbls>
            <c:delete val="1"/>
          </c:dLbls>
          <c:val>
            <c:numRef>
              <c:f>qs!$G$35</c:f>
              <c:numCache>
                <c:formatCode>0%</c:formatCode>
                <c:ptCount val="1"/>
                <c:pt idx="0">
                  <c:v>4.9586776859504134E-2</c:v>
                </c:pt>
              </c:numCache>
            </c:numRef>
          </c:val>
          <c:extLst>
            <c:ext xmlns:c16="http://schemas.microsoft.com/office/drawing/2014/chart" uri="{C3380CC4-5D6E-409C-BE32-E72D297353CC}">
              <c16:uniqueId val="{00000002-2B69-4270-9AF5-E3071DEBB41B}"/>
            </c:ext>
          </c:extLst>
        </c:ser>
        <c:ser>
          <c:idx val="3"/>
          <c:order val="3"/>
          <c:tx>
            <c:strRef>
              <c:f>qs!$F$36</c:f>
              <c:strCache>
                <c:ptCount val="1"/>
                <c:pt idx="0">
                  <c:v>Prefer not to say</c:v>
                </c:pt>
              </c:strCache>
            </c:strRef>
          </c:tx>
          <c:spPr>
            <a:solidFill>
              <a:schemeClr val="accent4"/>
            </a:solidFill>
            <a:ln>
              <a:noFill/>
            </a:ln>
            <a:effectLst/>
          </c:spPr>
          <c:invertIfNegative val="0"/>
          <c:dLbls>
            <c:delete val="1"/>
          </c:dLbls>
          <c:val>
            <c:numRef>
              <c:f>qs!$G$36</c:f>
              <c:numCache>
                <c:formatCode>0%</c:formatCode>
                <c:ptCount val="1"/>
                <c:pt idx="0">
                  <c:v>2.6446280991735537E-2</c:v>
                </c:pt>
              </c:numCache>
            </c:numRef>
          </c:val>
          <c:extLst>
            <c:ext xmlns:c16="http://schemas.microsoft.com/office/drawing/2014/chart" uri="{C3380CC4-5D6E-409C-BE32-E72D297353CC}">
              <c16:uniqueId val="{00000003-2B69-4270-9AF5-E3071DEBB41B}"/>
            </c:ext>
          </c:extLst>
        </c:ser>
        <c:dLbls>
          <c:dLblPos val="ctr"/>
          <c:showLegendKey val="0"/>
          <c:showVal val="1"/>
          <c:showCatName val="0"/>
          <c:showSerName val="0"/>
          <c:showPercent val="0"/>
          <c:showBubbleSize val="0"/>
        </c:dLbls>
        <c:gapWidth val="150"/>
        <c:overlap val="100"/>
        <c:axId val="351837088"/>
        <c:axId val="398607888"/>
      </c:barChart>
      <c:catAx>
        <c:axId val="351837088"/>
        <c:scaling>
          <c:orientation val="minMax"/>
        </c:scaling>
        <c:delete val="1"/>
        <c:axPos val="l"/>
        <c:numFmt formatCode="General" sourceLinked="1"/>
        <c:majorTickMark val="none"/>
        <c:minorTickMark val="none"/>
        <c:tickLblPos val="nextTo"/>
        <c:crossAx val="398607888"/>
        <c:crosses val="autoZero"/>
        <c:auto val="1"/>
        <c:lblAlgn val="ctr"/>
        <c:lblOffset val="100"/>
        <c:noMultiLvlLbl val="0"/>
      </c:catAx>
      <c:valAx>
        <c:axId val="398607888"/>
        <c:scaling>
          <c:orientation val="minMax"/>
        </c:scaling>
        <c:delete val="1"/>
        <c:axPos val="b"/>
        <c:numFmt formatCode="0%" sourceLinked="1"/>
        <c:majorTickMark val="none"/>
        <c:minorTickMark val="none"/>
        <c:tickLblPos val="nextTo"/>
        <c:crossAx val="351837088"/>
        <c:crosses val="autoZero"/>
        <c:crossBetween val="between"/>
      </c:valAx>
      <c:spPr>
        <a:noFill/>
        <a:ln>
          <a:noFill/>
        </a:ln>
        <a:effectLst/>
      </c:spPr>
    </c:plotArea>
    <c:legend>
      <c:legendPos val="b"/>
      <c:layout>
        <c:manualLayout>
          <c:xMode val="edge"/>
          <c:yMode val="edge"/>
          <c:x val="0.12375516187173463"/>
          <c:y val="0.62215106944470067"/>
          <c:w val="0.78376929674099483"/>
          <c:h val="0.1512878242628920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entury Gothic" panose="020B0502020202020204" pitchFamily="34" charset="0"/>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latin typeface="Century Gothic" panose="020B050202020202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246772878085815"/>
          <c:y val="8.426281796094838E-2"/>
          <c:w val="0.47881488214834411"/>
          <c:h val="0.91573718203905163"/>
        </c:manualLayout>
      </c:layout>
      <c:barChart>
        <c:barDir val="bar"/>
        <c:grouping val="clustered"/>
        <c:varyColors val="0"/>
        <c:ser>
          <c:idx val="0"/>
          <c:order val="0"/>
          <c:spPr>
            <a:solidFill>
              <a:schemeClr val="accent1"/>
            </a:solidFill>
            <a:ln>
              <a:noFill/>
            </a:ln>
            <a:effectLst/>
          </c:spPr>
          <c:invertIfNegative val="0"/>
          <c:dLbls>
            <c:dLbl>
              <c:idx val="4"/>
              <c:layout>
                <c:manualLayout>
                  <c:x val="-2.8246861459837814E-3"/>
                  <c:y val="-1.9150640445670265E-3"/>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4.8845011373005336E-2"/>
                      <c:h val="8.6177882005515391E-2"/>
                    </c:manualLayout>
                  </c15:layout>
                </c:ext>
                <c:ext xmlns:c16="http://schemas.microsoft.com/office/drawing/2014/chart" uri="{C3380CC4-5D6E-409C-BE32-E72D297353CC}">
                  <c16:uniqueId val="{00000000-AA5C-4E8E-95A7-B572F3CB5DA6}"/>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qs!$F$43:$F$47</c:f>
              <c:strCache>
                <c:ptCount val="5"/>
                <c:pt idx="0">
                  <c:v>Don’t know</c:v>
                </c:pt>
                <c:pt idx="1">
                  <c:v>I always get the support I need</c:v>
                </c:pt>
                <c:pt idx="2">
                  <c:v>I didn’t know I could get support so I have never asked</c:v>
                </c:pt>
                <c:pt idx="3">
                  <c:v>I rarely or never get the support I need</c:v>
                </c:pt>
                <c:pt idx="4">
                  <c:v>I sometimes get the support I need</c:v>
                </c:pt>
              </c:strCache>
            </c:strRef>
          </c:cat>
          <c:val>
            <c:numRef>
              <c:f>qs!$G$43:$G$47</c:f>
              <c:numCache>
                <c:formatCode>0%</c:formatCode>
                <c:ptCount val="5"/>
                <c:pt idx="0">
                  <c:v>3.1404958677685953E-2</c:v>
                </c:pt>
                <c:pt idx="1">
                  <c:v>0.10413223140495868</c:v>
                </c:pt>
                <c:pt idx="2">
                  <c:v>0.2</c:v>
                </c:pt>
                <c:pt idx="3">
                  <c:v>0.30082644628099175</c:v>
                </c:pt>
                <c:pt idx="4">
                  <c:v>0.3322314049586777</c:v>
                </c:pt>
              </c:numCache>
            </c:numRef>
          </c:val>
          <c:extLst>
            <c:ext xmlns:c16="http://schemas.microsoft.com/office/drawing/2014/chart" uri="{C3380CC4-5D6E-409C-BE32-E72D297353CC}">
              <c16:uniqueId val="{00000001-AA5C-4E8E-95A7-B572F3CB5DA6}"/>
            </c:ext>
          </c:extLst>
        </c:ser>
        <c:dLbls>
          <c:showLegendKey val="0"/>
          <c:showVal val="0"/>
          <c:showCatName val="0"/>
          <c:showSerName val="0"/>
          <c:showPercent val="0"/>
          <c:showBubbleSize val="0"/>
        </c:dLbls>
        <c:gapWidth val="152"/>
        <c:axId val="570748224"/>
        <c:axId val="578522912"/>
      </c:barChart>
      <c:catAx>
        <c:axId val="5707482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Century Gothic" panose="020B0502020202020204" pitchFamily="34" charset="0"/>
                <a:ea typeface="+mn-ea"/>
                <a:cs typeface="+mn-cs"/>
              </a:defRPr>
            </a:pPr>
            <a:endParaRPr lang="en-US"/>
          </a:p>
        </c:txPr>
        <c:crossAx val="578522912"/>
        <c:crosses val="autoZero"/>
        <c:auto val="1"/>
        <c:lblAlgn val="ctr"/>
        <c:lblOffset val="100"/>
        <c:noMultiLvlLbl val="0"/>
      </c:catAx>
      <c:valAx>
        <c:axId val="578522912"/>
        <c:scaling>
          <c:orientation val="minMax"/>
        </c:scaling>
        <c:delete val="1"/>
        <c:axPos val="b"/>
        <c:numFmt formatCode="0%" sourceLinked="1"/>
        <c:majorTickMark val="none"/>
        <c:minorTickMark val="none"/>
        <c:tickLblPos val="nextTo"/>
        <c:crossAx val="570748224"/>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entury Gothic" panose="020B0502020202020204"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qs!$F$54</c:f>
              <c:strCache>
                <c:ptCount val="1"/>
                <c:pt idx="0">
                  <c:v>Yes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qs!$G$54</c:f>
              <c:numCache>
                <c:formatCode>0%</c:formatCode>
                <c:ptCount val="1"/>
                <c:pt idx="0">
                  <c:v>0.22148760330578512</c:v>
                </c:pt>
              </c:numCache>
            </c:numRef>
          </c:val>
          <c:extLst>
            <c:ext xmlns:c16="http://schemas.microsoft.com/office/drawing/2014/chart" uri="{C3380CC4-5D6E-409C-BE32-E72D297353CC}">
              <c16:uniqueId val="{00000000-9FA2-43BB-B17A-F4872B54E3B9}"/>
            </c:ext>
          </c:extLst>
        </c:ser>
        <c:ser>
          <c:idx val="1"/>
          <c:order val="1"/>
          <c:tx>
            <c:strRef>
              <c:f>qs!$F$55</c:f>
              <c:strCache>
                <c:ptCount val="1"/>
                <c:pt idx="0">
                  <c:v>No</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qs!$G$55</c:f>
              <c:numCache>
                <c:formatCode>0%</c:formatCode>
                <c:ptCount val="1"/>
                <c:pt idx="0">
                  <c:v>0.61157024793388426</c:v>
                </c:pt>
              </c:numCache>
            </c:numRef>
          </c:val>
          <c:extLst>
            <c:ext xmlns:c16="http://schemas.microsoft.com/office/drawing/2014/chart" uri="{C3380CC4-5D6E-409C-BE32-E72D297353CC}">
              <c16:uniqueId val="{00000001-9FA2-43BB-B17A-F4872B54E3B9}"/>
            </c:ext>
          </c:extLst>
        </c:ser>
        <c:ser>
          <c:idx val="2"/>
          <c:order val="2"/>
          <c:tx>
            <c:strRef>
              <c:f>qs!$F$56</c:f>
              <c:strCache>
                <c:ptCount val="1"/>
                <c:pt idx="0">
                  <c:v>I don’t know</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qs!$G$56</c:f>
              <c:numCache>
                <c:formatCode>0%</c:formatCode>
                <c:ptCount val="1"/>
                <c:pt idx="0">
                  <c:v>0.10743801652892562</c:v>
                </c:pt>
              </c:numCache>
            </c:numRef>
          </c:val>
          <c:extLst>
            <c:ext xmlns:c16="http://schemas.microsoft.com/office/drawing/2014/chart" uri="{C3380CC4-5D6E-409C-BE32-E72D297353CC}">
              <c16:uniqueId val="{00000002-9FA2-43BB-B17A-F4872B54E3B9}"/>
            </c:ext>
          </c:extLst>
        </c:ser>
        <c:ser>
          <c:idx val="3"/>
          <c:order val="3"/>
          <c:tx>
            <c:strRef>
              <c:f>qs!$F$57</c:f>
              <c:strCache>
                <c:ptCount val="1"/>
                <c:pt idx="0">
                  <c:v>Prefer not to say</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qs!$G$57</c:f>
              <c:numCache>
                <c:formatCode>0%</c:formatCode>
                <c:ptCount val="1"/>
                <c:pt idx="0">
                  <c:v>4.6280991735537187E-2</c:v>
                </c:pt>
              </c:numCache>
            </c:numRef>
          </c:val>
          <c:extLst>
            <c:ext xmlns:c16="http://schemas.microsoft.com/office/drawing/2014/chart" uri="{C3380CC4-5D6E-409C-BE32-E72D297353CC}">
              <c16:uniqueId val="{00000003-9FA2-43BB-B17A-F4872B54E3B9}"/>
            </c:ext>
          </c:extLst>
        </c:ser>
        <c:dLbls>
          <c:dLblPos val="ctr"/>
          <c:showLegendKey val="0"/>
          <c:showVal val="1"/>
          <c:showCatName val="0"/>
          <c:showSerName val="0"/>
          <c:showPercent val="0"/>
          <c:showBubbleSize val="0"/>
        </c:dLbls>
        <c:gapWidth val="150"/>
        <c:overlap val="100"/>
        <c:axId val="570745024"/>
        <c:axId val="627182576"/>
      </c:barChart>
      <c:catAx>
        <c:axId val="570745024"/>
        <c:scaling>
          <c:orientation val="minMax"/>
        </c:scaling>
        <c:delete val="1"/>
        <c:axPos val="l"/>
        <c:numFmt formatCode="General" sourceLinked="1"/>
        <c:majorTickMark val="none"/>
        <c:minorTickMark val="none"/>
        <c:tickLblPos val="nextTo"/>
        <c:crossAx val="627182576"/>
        <c:crosses val="autoZero"/>
        <c:auto val="1"/>
        <c:lblAlgn val="ctr"/>
        <c:lblOffset val="100"/>
        <c:noMultiLvlLbl val="0"/>
      </c:catAx>
      <c:valAx>
        <c:axId val="627182576"/>
        <c:scaling>
          <c:orientation val="minMax"/>
        </c:scaling>
        <c:delete val="1"/>
        <c:axPos val="b"/>
        <c:numFmt formatCode="0%" sourceLinked="1"/>
        <c:majorTickMark val="none"/>
        <c:minorTickMark val="none"/>
        <c:tickLblPos val="nextTo"/>
        <c:crossAx val="570745024"/>
        <c:crosses val="autoZero"/>
        <c:crossBetween val="between"/>
      </c:valAx>
      <c:spPr>
        <a:noFill/>
        <a:ln>
          <a:noFill/>
        </a:ln>
        <a:effectLst/>
      </c:spPr>
    </c:plotArea>
    <c:legend>
      <c:legendPos val="b"/>
      <c:layout>
        <c:manualLayout>
          <c:xMode val="edge"/>
          <c:yMode val="edge"/>
          <c:x val="0.2663804769467315"/>
          <c:y val="0.63317818890956357"/>
          <c:w val="0.49346265040898446"/>
          <c:h val="0.138294468502420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entury Gothic" panose="020B0502020202020204" pitchFamily="34" charset="0"/>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latin typeface="Century Gothic" panose="020B0502020202020204"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qs!$F$63</c:f>
              <c:strCache>
                <c:ptCount val="1"/>
                <c:pt idx="0">
                  <c:v>Yes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qs!$G$63</c:f>
              <c:numCache>
                <c:formatCode>0%</c:formatCode>
                <c:ptCount val="1"/>
                <c:pt idx="0">
                  <c:v>0.27768595041322314</c:v>
                </c:pt>
              </c:numCache>
            </c:numRef>
          </c:val>
          <c:extLst>
            <c:ext xmlns:c16="http://schemas.microsoft.com/office/drawing/2014/chart" uri="{C3380CC4-5D6E-409C-BE32-E72D297353CC}">
              <c16:uniqueId val="{00000000-8EB9-4215-BB58-2FA57B90D206}"/>
            </c:ext>
          </c:extLst>
        </c:ser>
        <c:ser>
          <c:idx val="1"/>
          <c:order val="1"/>
          <c:tx>
            <c:strRef>
              <c:f>qs!$F$64</c:f>
              <c:strCache>
                <c:ptCount val="1"/>
                <c:pt idx="0">
                  <c:v>No</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qs!$G$64</c:f>
              <c:numCache>
                <c:formatCode>0%</c:formatCode>
                <c:ptCount val="1"/>
                <c:pt idx="0">
                  <c:v>0.55537190082644627</c:v>
                </c:pt>
              </c:numCache>
            </c:numRef>
          </c:val>
          <c:extLst>
            <c:ext xmlns:c16="http://schemas.microsoft.com/office/drawing/2014/chart" uri="{C3380CC4-5D6E-409C-BE32-E72D297353CC}">
              <c16:uniqueId val="{00000001-8EB9-4215-BB58-2FA57B90D206}"/>
            </c:ext>
          </c:extLst>
        </c:ser>
        <c:ser>
          <c:idx val="2"/>
          <c:order val="2"/>
          <c:tx>
            <c:strRef>
              <c:f>qs!$F$65</c:f>
              <c:strCache>
                <c:ptCount val="1"/>
                <c:pt idx="0">
                  <c:v>I don’t know</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qs!$G$65</c:f>
              <c:numCache>
                <c:formatCode>0%</c:formatCode>
                <c:ptCount val="1"/>
                <c:pt idx="0">
                  <c:v>0.11239669421487604</c:v>
                </c:pt>
              </c:numCache>
            </c:numRef>
          </c:val>
          <c:extLst>
            <c:ext xmlns:c16="http://schemas.microsoft.com/office/drawing/2014/chart" uri="{C3380CC4-5D6E-409C-BE32-E72D297353CC}">
              <c16:uniqueId val="{00000002-8EB9-4215-BB58-2FA57B90D206}"/>
            </c:ext>
          </c:extLst>
        </c:ser>
        <c:ser>
          <c:idx val="3"/>
          <c:order val="3"/>
          <c:tx>
            <c:strRef>
              <c:f>qs!$F$66</c:f>
              <c:strCache>
                <c:ptCount val="1"/>
                <c:pt idx="0">
                  <c:v>Prefer not to say</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qs!$G$66</c:f>
              <c:numCache>
                <c:formatCode>0%</c:formatCode>
                <c:ptCount val="1"/>
                <c:pt idx="0">
                  <c:v>4.2975206611570248E-2</c:v>
                </c:pt>
              </c:numCache>
            </c:numRef>
          </c:val>
          <c:extLst>
            <c:ext xmlns:c16="http://schemas.microsoft.com/office/drawing/2014/chart" uri="{C3380CC4-5D6E-409C-BE32-E72D297353CC}">
              <c16:uniqueId val="{00000003-8EB9-4215-BB58-2FA57B90D206}"/>
            </c:ext>
          </c:extLst>
        </c:ser>
        <c:dLbls>
          <c:dLblPos val="ctr"/>
          <c:showLegendKey val="0"/>
          <c:showVal val="1"/>
          <c:showCatName val="0"/>
          <c:showSerName val="0"/>
          <c:showPercent val="0"/>
          <c:showBubbleSize val="0"/>
        </c:dLbls>
        <c:gapWidth val="150"/>
        <c:overlap val="100"/>
        <c:axId val="360230512"/>
        <c:axId val="563580672"/>
      </c:barChart>
      <c:catAx>
        <c:axId val="360230512"/>
        <c:scaling>
          <c:orientation val="minMax"/>
        </c:scaling>
        <c:delete val="1"/>
        <c:axPos val="l"/>
        <c:numFmt formatCode="General" sourceLinked="1"/>
        <c:majorTickMark val="none"/>
        <c:minorTickMark val="none"/>
        <c:tickLblPos val="nextTo"/>
        <c:crossAx val="563580672"/>
        <c:crosses val="autoZero"/>
        <c:auto val="1"/>
        <c:lblAlgn val="ctr"/>
        <c:lblOffset val="100"/>
        <c:noMultiLvlLbl val="0"/>
      </c:catAx>
      <c:valAx>
        <c:axId val="563580672"/>
        <c:scaling>
          <c:orientation val="minMax"/>
        </c:scaling>
        <c:delete val="1"/>
        <c:axPos val="b"/>
        <c:numFmt formatCode="0%" sourceLinked="1"/>
        <c:majorTickMark val="none"/>
        <c:minorTickMark val="none"/>
        <c:tickLblPos val="nextTo"/>
        <c:crossAx val="360230512"/>
        <c:crosses val="autoZero"/>
        <c:crossBetween val="between"/>
      </c:valAx>
      <c:spPr>
        <a:noFill/>
        <a:ln>
          <a:noFill/>
        </a:ln>
        <a:effectLst/>
      </c:spPr>
    </c:plotArea>
    <c:legend>
      <c:legendPos val="b"/>
      <c:layout>
        <c:manualLayout>
          <c:xMode val="edge"/>
          <c:yMode val="edge"/>
          <c:x val="0.24835166026430738"/>
          <c:y val="0.69135946075969812"/>
          <c:w val="0.51968638376523779"/>
          <c:h val="0.1079529692279059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entury Gothic" panose="020B0502020202020204" pitchFamily="34" charset="0"/>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latin typeface="Century Gothic" panose="020B0502020202020204" pitchFamily="34"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qs!$J$71</c:f>
              <c:strCache>
                <c:ptCount val="1"/>
                <c:pt idx="0">
                  <c:v>Yes (%)</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entury Gothic" panose="020B0502020202020204" pitchFamily="34" charset="0"/>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qs!$I$72:$I$82</c:f>
              <c:strCache>
                <c:ptCount val="11"/>
                <c:pt idx="0">
                  <c:v>I got the wrong medication</c:v>
                </c:pt>
                <c:pt idx="1">
                  <c:v>I took the wrong dose of my medication</c:v>
                </c:pt>
                <c:pt idx="2">
                  <c:v>I didn't know what I needed to do to keep myself safe during the COVID-19 pandemic</c:v>
                </c:pt>
                <c:pt idx="3">
                  <c:v>I missed my appointment</c:v>
                </c:pt>
                <c:pt idx="4">
                  <c:v>I couldn’t understand how to take my medication</c:v>
                </c:pt>
                <c:pt idx="5">
                  <c:v>It didn’t affect me in any way</c:v>
                </c:pt>
                <c:pt idx="6">
                  <c:v>I couldn’t understand and communicate with health care staff</c:v>
                </c:pt>
                <c:pt idx="7">
                  <c:v>Other</c:v>
                </c:pt>
                <c:pt idx="8">
                  <c:v>I couldn't contact the service that I needed</c:v>
                </c:pt>
                <c:pt idx="9">
                  <c:v>I missed out on important information about my health</c:v>
                </c:pt>
                <c:pt idx="10">
                  <c:v>It affected my mental health and wellbeing</c:v>
                </c:pt>
              </c:strCache>
            </c:strRef>
          </c:cat>
          <c:val>
            <c:numRef>
              <c:f>qs!$J$72:$J$82</c:f>
              <c:numCache>
                <c:formatCode>0%</c:formatCode>
                <c:ptCount val="11"/>
                <c:pt idx="0">
                  <c:v>4.4628099173553717E-2</c:v>
                </c:pt>
                <c:pt idx="1">
                  <c:v>4.6280991735537187E-2</c:v>
                </c:pt>
                <c:pt idx="2">
                  <c:v>8.2644628099173556E-2</c:v>
                </c:pt>
                <c:pt idx="3">
                  <c:v>9.0909090909090912E-2</c:v>
                </c:pt>
                <c:pt idx="4">
                  <c:v>9.0909090909090912E-2</c:v>
                </c:pt>
                <c:pt idx="5">
                  <c:v>0.16198347107438016</c:v>
                </c:pt>
                <c:pt idx="6">
                  <c:v>0.2231404958677686</c:v>
                </c:pt>
                <c:pt idx="7">
                  <c:v>0.23636363636363636</c:v>
                </c:pt>
                <c:pt idx="8">
                  <c:v>0.27438016528925618</c:v>
                </c:pt>
                <c:pt idx="9">
                  <c:v>0.29256198347107437</c:v>
                </c:pt>
                <c:pt idx="10">
                  <c:v>0.37851239669421488</c:v>
                </c:pt>
              </c:numCache>
            </c:numRef>
          </c:val>
          <c:extLst>
            <c:ext xmlns:c16="http://schemas.microsoft.com/office/drawing/2014/chart" uri="{C3380CC4-5D6E-409C-BE32-E72D297353CC}">
              <c16:uniqueId val="{00000000-0ECC-41EC-B31A-6CD105E0841C}"/>
            </c:ext>
          </c:extLst>
        </c:ser>
        <c:ser>
          <c:idx val="1"/>
          <c:order val="1"/>
          <c:tx>
            <c:strRef>
              <c:f>qs!$K$71</c:f>
              <c:strCache>
                <c:ptCount val="1"/>
                <c:pt idx="0">
                  <c:v>No (%)</c:v>
                </c:pt>
              </c:strCache>
            </c:strRef>
          </c:tx>
          <c:spPr>
            <a:solidFill>
              <a:schemeClr val="accent1"/>
            </a:solidFill>
            <a:ln>
              <a:noFill/>
            </a:ln>
            <a:effectLst/>
          </c:spPr>
          <c:invertIfNegative val="0"/>
          <c:cat>
            <c:strRef>
              <c:f>qs!$I$72:$I$82</c:f>
              <c:strCache>
                <c:ptCount val="11"/>
                <c:pt idx="0">
                  <c:v>I got the wrong medication</c:v>
                </c:pt>
                <c:pt idx="1">
                  <c:v>I took the wrong dose of my medication</c:v>
                </c:pt>
                <c:pt idx="2">
                  <c:v>I didn't know what I needed to do to keep myself safe during the COVID-19 pandemic</c:v>
                </c:pt>
                <c:pt idx="3">
                  <c:v>I missed my appointment</c:v>
                </c:pt>
                <c:pt idx="4">
                  <c:v>I couldn’t understand how to take my medication</c:v>
                </c:pt>
                <c:pt idx="5">
                  <c:v>It didn’t affect me in any way</c:v>
                </c:pt>
                <c:pt idx="6">
                  <c:v>I couldn’t understand and communicate with health care staff</c:v>
                </c:pt>
                <c:pt idx="7">
                  <c:v>Other</c:v>
                </c:pt>
                <c:pt idx="8">
                  <c:v>I couldn't contact the service that I needed</c:v>
                </c:pt>
                <c:pt idx="9">
                  <c:v>I missed out on important information about my health</c:v>
                </c:pt>
                <c:pt idx="10">
                  <c:v>It affected my mental health and wellbeing</c:v>
                </c:pt>
              </c:strCache>
            </c:strRef>
          </c:cat>
          <c:val>
            <c:numRef>
              <c:f>qs!$K$72:$K$82</c:f>
              <c:numCache>
                <c:formatCode>0%</c:formatCode>
                <c:ptCount val="11"/>
                <c:pt idx="0">
                  <c:v>0.9553719008264463</c:v>
                </c:pt>
                <c:pt idx="1">
                  <c:v>0.95371900826446276</c:v>
                </c:pt>
                <c:pt idx="2">
                  <c:v>0.9173553719008265</c:v>
                </c:pt>
                <c:pt idx="3">
                  <c:v>0.90909090909090906</c:v>
                </c:pt>
                <c:pt idx="4">
                  <c:v>0.90909090909090906</c:v>
                </c:pt>
                <c:pt idx="5">
                  <c:v>0.83801652892561984</c:v>
                </c:pt>
                <c:pt idx="6">
                  <c:v>0.77685950413223137</c:v>
                </c:pt>
                <c:pt idx="7">
                  <c:v>0.76363636363636367</c:v>
                </c:pt>
                <c:pt idx="8">
                  <c:v>0.72561983471074376</c:v>
                </c:pt>
                <c:pt idx="9">
                  <c:v>0.70743801652892557</c:v>
                </c:pt>
                <c:pt idx="10">
                  <c:v>0.62148760330578512</c:v>
                </c:pt>
              </c:numCache>
            </c:numRef>
          </c:val>
          <c:extLst>
            <c:ext xmlns:c16="http://schemas.microsoft.com/office/drawing/2014/chart" uri="{C3380CC4-5D6E-409C-BE32-E72D297353CC}">
              <c16:uniqueId val="{00000001-0ECC-41EC-B31A-6CD105E0841C}"/>
            </c:ext>
          </c:extLst>
        </c:ser>
        <c:dLbls>
          <c:showLegendKey val="0"/>
          <c:showVal val="0"/>
          <c:showCatName val="0"/>
          <c:showSerName val="0"/>
          <c:showPercent val="0"/>
          <c:showBubbleSize val="0"/>
        </c:dLbls>
        <c:gapWidth val="90"/>
        <c:overlap val="100"/>
        <c:axId val="630132240"/>
        <c:axId val="347785600"/>
      </c:barChart>
      <c:catAx>
        <c:axId val="6301322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just">
              <a:defRPr sz="1200" b="0" i="0" u="none" strike="noStrike" kern="1200" baseline="0">
                <a:solidFill>
                  <a:schemeClr val="tx1"/>
                </a:solidFill>
                <a:latin typeface="Century Gothic" panose="020B0502020202020204" pitchFamily="34" charset="0"/>
                <a:ea typeface="+mn-ea"/>
                <a:cs typeface="+mn-cs"/>
              </a:defRPr>
            </a:pPr>
            <a:endParaRPr lang="en-US"/>
          </a:p>
        </c:txPr>
        <c:crossAx val="347785600"/>
        <c:crosses val="autoZero"/>
        <c:auto val="0"/>
        <c:lblAlgn val="l"/>
        <c:lblOffset val="100"/>
        <c:noMultiLvlLbl val="0"/>
      </c:catAx>
      <c:valAx>
        <c:axId val="347785600"/>
        <c:scaling>
          <c:orientation val="minMax"/>
          <c:max val="1"/>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Century Gothic" panose="020B0502020202020204" pitchFamily="34" charset="0"/>
                <a:ea typeface="+mn-ea"/>
                <a:cs typeface="+mn-cs"/>
              </a:defRPr>
            </a:pPr>
            <a:endParaRPr lang="en-US"/>
          </a:p>
        </c:txPr>
        <c:crossAx val="6301322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entury Gothic" panose="020B0502020202020204" pitchFamily="34" charset="0"/>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latin typeface="Century Gothic" panose="020B0502020202020204" pitchFamily="34"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qs!$I$86</c:f>
              <c:strCache>
                <c:ptCount val="1"/>
                <c:pt idx="0">
                  <c:v>Yes (%)</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entury Gothic" panose="020B0502020202020204" pitchFamily="34" charset="0"/>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qs!$H$87:$H$97</c:f>
              <c:strCache>
                <c:ptCount val="11"/>
                <c:pt idx="0">
                  <c:v>COVID-19 vaccinations</c:v>
                </c:pt>
                <c:pt idx="1">
                  <c:v>A&amp;E</c:v>
                </c:pt>
                <c:pt idx="2">
                  <c:v>NHS 111</c:v>
                </c:pt>
                <c:pt idx="3">
                  <c:v>Other</c:v>
                </c:pt>
                <c:pt idx="4">
                  <c:v>None</c:v>
                </c:pt>
                <c:pt idx="5">
                  <c:v>Social care</c:v>
                </c:pt>
                <c:pt idx="6">
                  <c:v>Mental health services</c:v>
                </c:pt>
                <c:pt idx="7">
                  <c:v>Dentist</c:v>
                </c:pt>
                <c:pt idx="8">
                  <c:v>Hospital treatment</c:v>
                </c:pt>
                <c:pt idx="9">
                  <c:v>Hospital appointments</c:v>
                </c:pt>
                <c:pt idx="10">
                  <c:v>GP Services</c:v>
                </c:pt>
              </c:strCache>
            </c:strRef>
          </c:cat>
          <c:val>
            <c:numRef>
              <c:f>qs!$I$87:$I$97</c:f>
              <c:numCache>
                <c:formatCode>0%</c:formatCode>
                <c:ptCount val="11"/>
                <c:pt idx="0">
                  <c:v>0.10413223140495868</c:v>
                </c:pt>
                <c:pt idx="1">
                  <c:v>0.10743801652892562</c:v>
                </c:pt>
                <c:pt idx="2">
                  <c:v>0.10909090909090909</c:v>
                </c:pt>
                <c:pt idx="3">
                  <c:v>0.13223140495867769</c:v>
                </c:pt>
                <c:pt idx="4">
                  <c:v>0.14049586776859505</c:v>
                </c:pt>
                <c:pt idx="5">
                  <c:v>0.15537190082644628</c:v>
                </c:pt>
                <c:pt idx="6">
                  <c:v>0.20661157024793389</c:v>
                </c:pt>
                <c:pt idx="7">
                  <c:v>0.21818181818181817</c:v>
                </c:pt>
                <c:pt idx="8">
                  <c:v>0.24793388429752067</c:v>
                </c:pt>
                <c:pt idx="9">
                  <c:v>0.26776859504132233</c:v>
                </c:pt>
                <c:pt idx="10">
                  <c:v>0.57355371900826446</c:v>
                </c:pt>
              </c:numCache>
            </c:numRef>
          </c:val>
          <c:extLst>
            <c:ext xmlns:c16="http://schemas.microsoft.com/office/drawing/2014/chart" uri="{C3380CC4-5D6E-409C-BE32-E72D297353CC}">
              <c16:uniqueId val="{00000000-E812-4C2B-B5BD-A9D431C533FC}"/>
            </c:ext>
          </c:extLst>
        </c:ser>
        <c:ser>
          <c:idx val="1"/>
          <c:order val="1"/>
          <c:tx>
            <c:strRef>
              <c:f>qs!$J$86</c:f>
              <c:strCache>
                <c:ptCount val="1"/>
                <c:pt idx="0">
                  <c:v>No (%)</c:v>
                </c:pt>
              </c:strCache>
            </c:strRef>
          </c:tx>
          <c:spPr>
            <a:solidFill>
              <a:schemeClr val="accent1"/>
            </a:solidFill>
            <a:ln>
              <a:noFill/>
            </a:ln>
            <a:effectLst/>
          </c:spPr>
          <c:invertIfNegative val="0"/>
          <c:cat>
            <c:strRef>
              <c:f>qs!$H$87:$H$97</c:f>
              <c:strCache>
                <c:ptCount val="11"/>
                <c:pt idx="0">
                  <c:v>COVID-19 vaccinations</c:v>
                </c:pt>
                <c:pt idx="1">
                  <c:v>A&amp;E</c:v>
                </c:pt>
                <c:pt idx="2">
                  <c:v>NHS 111</c:v>
                </c:pt>
                <c:pt idx="3">
                  <c:v>Other</c:v>
                </c:pt>
                <c:pt idx="4">
                  <c:v>None</c:v>
                </c:pt>
                <c:pt idx="5">
                  <c:v>Social care</c:v>
                </c:pt>
                <c:pt idx="6">
                  <c:v>Mental health services</c:v>
                </c:pt>
                <c:pt idx="7">
                  <c:v>Dentist</c:v>
                </c:pt>
                <c:pt idx="8">
                  <c:v>Hospital treatment</c:v>
                </c:pt>
                <c:pt idx="9">
                  <c:v>Hospital appointments</c:v>
                </c:pt>
                <c:pt idx="10">
                  <c:v>GP Services</c:v>
                </c:pt>
              </c:strCache>
            </c:strRef>
          </c:cat>
          <c:val>
            <c:numRef>
              <c:f>qs!$J$87:$J$97</c:f>
              <c:numCache>
                <c:formatCode>0%</c:formatCode>
                <c:ptCount val="11"/>
                <c:pt idx="0">
                  <c:v>0.89586776859504136</c:v>
                </c:pt>
                <c:pt idx="1">
                  <c:v>0.8925619834710744</c:v>
                </c:pt>
                <c:pt idx="2">
                  <c:v>0.89090909090909087</c:v>
                </c:pt>
                <c:pt idx="3">
                  <c:v>0.86776859504132231</c:v>
                </c:pt>
                <c:pt idx="4">
                  <c:v>0.85950413223140498</c:v>
                </c:pt>
                <c:pt idx="5">
                  <c:v>0.84462809917355375</c:v>
                </c:pt>
                <c:pt idx="6">
                  <c:v>0.79338842975206614</c:v>
                </c:pt>
                <c:pt idx="7">
                  <c:v>0.78181818181818186</c:v>
                </c:pt>
                <c:pt idx="8">
                  <c:v>0.75206611570247939</c:v>
                </c:pt>
                <c:pt idx="9">
                  <c:v>0.73223140495867767</c:v>
                </c:pt>
                <c:pt idx="10">
                  <c:v>0.42644628099173554</c:v>
                </c:pt>
              </c:numCache>
            </c:numRef>
          </c:val>
          <c:extLst>
            <c:ext xmlns:c16="http://schemas.microsoft.com/office/drawing/2014/chart" uri="{C3380CC4-5D6E-409C-BE32-E72D297353CC}">
              <c16:uniqueId val="{00000001-E812-4C2B-B5BD-A9D431C533FC}"/>
            </c:ext>
          </c:extLst>
        </c:ser>
        <c:dLbls>
          <c:showLegendKey val="0"/>
          <c:showVal val="0"/>
          <c:showCatName val="0"/>
          <c:showSerName val="0"/>
          <c:showPercent val="0"/>
          <c:showBubbleSize val="0"/>
        </c:dLbls>
        <c:gapWidth val="90"/>
        <c:overlap val="100"/>
        <c:axId val="576487984"/>
        <c:axId val="372317680"/>
      </c:barChart>
      <c:catAx>
        <c:axId val="5764879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Century Gothic" panose="020B0502020202020204" pitchFamily="34" charset="0"/>
                <a:ea typeface="+mn-ea"/>
                <a:cs typeface="+mn-cs"/>
              </a:defRPr>
            </a:pPr>
            <a:endParaRPr lang="en-US"/>
          </a:p>
        </c:txPr>
        <c:crossAx val="372317680"/>
        <c:crosses val="autoZero"/>
        <c:auto val="1"/>
        <c:lblAlgn val="ctr"/>
        <c:lblOffset val="100"/>
        <c:noMultiLvlLbl val="0"/>
      </c:catAx>
      <c:valAx>
        <c:axId val="372317680"/>
        <c:scaling>
          <c:orientation val="minMax"/>
          <c:max val="1"/>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Century Gothic" panose="020B0502020202020204" pitchFamily="34" charset="0"/>
                <a:ea typeface="+mn-ea"/>
                <a:cs typeface="+mn-cs"/>
              </a:defRPr>
            </a:pPr>
            <a:endParaRPr lang="en-US"/>
          </a:p>
        </c:txPr>
        <c:crossAx val="576487984"/>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entury Gothic" panose="020B0502020202020204" pitchFamily="34" charset="0"/>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latin typeface="Century Gothic" panose="020B0502020202020204" pitchFamily="34" charset="0"/>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qs!$F$101:$F$105</c:f>
              <c:strCache>
                <c:ptCount val="5"/>
                <c:pt idx="0">
                  <c:v>Don’t know</c:v>
                </c:pt>
                <c:pt idx="1">
                  <c:v>I feel somewhat comfortable asking health services to provide information in a way I can understand</c:v>
                </c:pt>
                <c:pt idx="2">
                  <c:v>I feel very uncomfortable asking health services to provide information in a way I can understand</c:v>
                </c:pt>
                <c:pt idx="3">
                  <c:v>I feel a bit uncomfortable asking health services to provide information in a way I can understand</c:v>
                </c:pt>
                <c:pt idx="4">
                  <c:v>I feel very comfortable asking health services to provide information in a way I can understand</c:v>
                </c:pt>
              </c:strCache>
            </c:strRef>
          </c:cat>
          <c:val>
            <c:numRef>
              <c:f>qs!$G$101:$G$105</c:f>
              <c:numCache>
                <c:formatCode>0%</c:formatCode>
                <c:ptCount val="5"/>
                <c:pt idx="0">
                  <c:v>3.8016528925619832E-2</c:v>
                </c:pt>
                <c:pt idx="1">
                  <c:v>0.18016528925619835</c:v>
                </c:pt>
                <c:pt idx="2">
                  <c:v>0.23966942148760331</c:v>
                </c:pt>
                <c:pt idx="3">
                  <c:v>0.24132231404958679</c:v>
                </c:pt>
                <c:pt idx="4">
                  <c:v>0.25454545454545452</c:v>
                </c:pt>
              </c:numCache>
            </c:numRef>
          </c:val>
          <c:extLst>
            <c:ext xmlns:c16="http://schemas.microsoft.com/office/drawing/2014/chart" uri="{C3380CC4-5D6E-409C-BE32-E72D297353CC}">
              <c16:uniqueId val="{00000000-C515-420E-BDC8-374F3FA2B077}"/>
            </c:ext>
          </c:extLst>
        </c:ser>
        <c:dLbls>
          <c:showLegendKey val="0"/>
          <c:showVal val="0"/>
          <c:showCatName val="0"/>
          <c:showSerName val="0"/>
          <c:showPercent val="0"/>
          <c:showBubbleSize val="0"/>
        </c:dLbls>
        <c:gapWidth val="132"/>
        <c:axId val="360228512"/>
        <c:axId val="348106416"/>
      </c:barChart>
      <c:catAx>
        <c:axId val="3602285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Century Gothic" panose="020B0502020202020204" pitchFamily="34" charset="0"/>
                <a:ea typeface="+mn-ea"/>
                <a:cs typeface="+mn-cs"/>
              </a:defRPr>
            </a:pPr>
            <a:endParaRPr lang="en-US"/>
          </a:p>
        </c:txPr>
        <c:crossAx val="348106416"/>
        <c:crosses val="autoZero"/>
        <c:auto val="1"/>
        <c:lblAlgn val="ctr"/>
        <c:lblOffset val="100"/>
        <c:noMultiLvlLbl val="0"/>
      </c:catAx>
      <c:valAx>
        <c:axId val="348106416"/>
        <c:scaling>
          <c:orientation val="minMax"/>
        </c:scaling>
        <c:delete val="1"/>
        <c:axPos val="b"/>
        <c:numFmt formatCode="0%" sourceLinked="1"/>
        <c:majorTickMark val="none"/>
        <c:minorTickMark val="none"/>
        <c:tickLblPos val="nextTo"/>
        <c:crossAx val="360228512"/>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entury Gothic" panose="020B0502020202020204" pitchFamily="34"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qs!$I$111</c:f>
              <c:strCache>
                <c:ptCount val="1"/>
                <c:pt idx="0">
                  <c:v>Yes (%)</c:v>
                </c:pt>
              </c:strCache>
            </c:strRef>
          </c:tx>
          <c:spPr>
            <a:solidFill>
              <a:schemeClr val="accent2"/>
            </a:solidFill>
            <a:ln>
              <a:noFill/>
            </a:ln>
            <a:effectLst/>
          </c:spPr>
          <c:invertIfNegative val="0"/>
          <c:dLbls>
            <c:spPr>
              <a:noFill/>
              <a:ln>
                <a:noFill/>
              </a:ln>
              <a:effectLst/>
            </c:spPr>
            <c:txPr>
              <a:bodyPr rot="0" spcFirstLastPara="1" vertOverflow="overflow" horzOverflow="overflow" vert="horz" wrap="square" anchor="ctr" anchorCtr="1">
                <a:normAutofit/>
              </a:bodyPr>
              <a:lstStyle/>
              <a:p>
                <a:pPr>
                  <a:defRPr sz="1200" b="0" i="0" u="none" strike="noStrike" kern="1200" baseline="0">
                    <a:solidFill>
                      <a:schemeClr val="tx1"/>
                    </a:solidFill>
                    <a:latin typeface="Century Gothic" panose="020B0502020202020204" pitchFamily="34" charset="0"/>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qs!$H$112:$H$121</c:f>
              <c:strCache>
                <c:ptCount val="10"/>
                <c:pt idx="0">
                  <c:v>Prefer not to say</c:v>
                </c:pt>
                <c:pt idx="1">
                  <c:v>Don’t know</c:v>
                </c:pt>
                <c:pt idx="2">
                  <c:v>None of the above</c:v>
                </c:pt>
                <c:pt idx="3">
                  <c:v>The amount of support I get from my friends and family</c:v>
                </c:pt>
                <c:pt idx="4">
                  <c:v>Other</c:v>
                </c:pt>
                <c:pt idx="5">
                  <c:v>Whether I can get information in the right format for my needs</c:v>
                </c:pt>
                <c:pt idx="6">
                  <c:v>My ability to communicate with healthcare staff</c:v>
                </c:pt>
                <c:pt idx="7">
                  <c:v>My level of confidence</c:v>
                </c:pt>
                <c:pt idx="8">
                  <c:v>My previous experience of asking for this kind of support</c:v>
                </c:pt>
                <c:pt idx="9">
                  <c:v>The attitude of healthcare staff</c:v>
                </c:pt>
              </c:strCache>
            </c:strRef>
          </c:cat>
          <c:val>
            <c:numRef>
              <c:f>qs!$I$112:$I$121</c:f>
              <c:numCache>
                <c:formatCode>0%</c:formatCode>
                <c:ptCount val="10"/>
                <c:pt idx="0">
                  <c:v>2.6446280991735537E-2</c:v>
                </c:pt>
                <c:pt idx="1">
                  <c:v>4.4628099173553717E-2</c:v>
                </c:pt>
                <c:pt idx="2">
                  <c:v>7.9338842975206617E-2</c:v>
                </c:pt>
                <c:pt idx="3">
                  <c:v>0.12892561983471074</c:v>
                </c:pt>
                <c:pt idx="4">
                  <c:v>0.14049586776859505</c:v>
                </c:pt>
                <c:pt idx="5">
                  <c:v>0.2231404958677686</c:v>
                </c:pt>
                <c:pt idx="6">
                  <c:v>0.26611570247933886</c:v>
                </c:pt>
                <c:pt idx="7">
                  <c:v>0.31404958677685951</c:v>
                </c:pt>
                <c:pt idx="8">
                  <c:v>0.35041322314049589</c:v>
                </c:pt>
                <c:pt idx="9">
                  <c:v>0.53388429752066113</c:v>
                </c:pt>
              </c:numCache>
            </c:numRef>
          </c:val>
          <c:extLst>
            <c:ext xmlns:c16="http://schemas.microsoft.com/office/drawing/2014/chart" uri="{C3380CC4-5D6E-409C-BE32-E72D297353CC}">
              <c16:uniqueId val="{00000000-7595-4286-8ECE-5259F5330E97}"/>
            </c:ext>
          </c:extLst>
        </c:ser>
        <c:ser>
          <c:idx val="1"/>
          <c:order val="1"/>
          <c:tx>
            <c:strRef>
              <c:f>qs!$J$111</c:f>
              <c:strCache>
                <c:ptCount val="1"/>
                <c:pt idx="0">
                  <c:v>No (%)</c:v>
                </c:pt>
              </c:strCache>
            </c:strRef>
          </c:tx>
          <c:spPr>
            <a:solidFill>
              <a:schemeClr val="accent1"/>
            </a:solidFill>
            <a:ln>
              <a:noFill/>
            </a:ln>
            <a:effectLst/>
          </c:spPr>
          <c:invertIfNegative val="0"/>
          <c:cat>
            <c:strRef>
              <c:f>qs!$H$112:$H$121</c:f>
              <c:strCache>
                <c:ptCount val="10"/>
                <c:pt idx="0">
                  <c:v>Prefer not to say</c:v>
                </c:pt>
                <c:pt idx="1">
                  <c:v>Don’t know</c:v>
                </c:pt>
                <c:pt idx="2">
                  <c:v>None of the above</c:v>
                </c:pt>
                <c:pt idx="3">
                  <c:v>The amount of support I get from my friends and family</c:v>
                </c:pt>
                <c:pt idx="4">
                  <c:v>Other</c:v>
                </c:pt>
                <c:pt idx="5">
                  <c:v>Whether I can get information in the right format for my needs</c:v>
                </c:pt>
                <c:pt idx="6">
                  <c:v>My ability to communicate with healthcare staff</c:v>
                </c:pt>
                <c:pt idx="7">
                  <c:v>My level of confidence</c:v>
                </c:pt>
                <c:pt idx="8">
                  <c:v>My previous experience of asking for this kind of support</c:v>
                </c:pt>
                <c:pt idx="9">
                  <c:v>The attitude of healthcare staff</c:v>
                </c:pt>
              </c:strCache>
            </c:strRef>
          </c:cat>
          <c:val>
            <c:numRef>
              <c:f>qs!$J$112:$J$121</c:f>
              <c:numCache>
                <c:formatCode>0%</c:formatCode>
                <c:ptCount val="10"/>
                <c:pt idx="0">
                  <c:v>0.97355371900826448</c:v>
                </c:pt>
                <c:pt idx="1">
                  <c:v>0.9553719008264463</c:v>
                </c:pt>
                <c:pt idx="2">
                  <c:v>0.92066115702479334</c:v>
                </c:pt>
                <c:pt idx="3">
                  <c:v>0.87107438016528926</c:v>
                </c:pt>
                <c:pt idx="4">
                  <c:v>0.85950413223140498</c:v>
                </c:pt>
                <c:pt idx="5">
                  <c:v>0.77685950413223137</c:v>
                </c:pt>
                <c:pt idx="6">
                  <c:v>0.7338842975206612</c:v>
                </c:pt>
                <c:pt idx="7">
                  <c:v>0.68595041322314054</c:v>
                </c:pt>
                <c:pt idx="8">
                  <c:v>0.64958677685950417</c:v>
                </c:pt>
                <c:pt idx="9">
                  <c:v>0.46611570247933887</c:v>
                </c:pt>
              </c:numCache>
            </c:numRef>
          </c:val>
          <c:extLst>
            <c:ext xmlns:c16="http://schemas.microsoft.com/office/drawing/2014/chart" uri="{C3380CC4-5D6E-409C-BE32-E72D297353CC}">
              <c16:uniqueId val="{00000001-7595-4286-8ECE-5259F5330E97}"/>
            </c:ext>
          </c:extLst>
        </c:ser>
        <c:dLbls>
          <c:showLegendKey val="0"/>
          <c:showVal val="0"/>
          <c:showCatName val="0"/>
          <c:showSerName val="0"/>
          <c:showPercent val="0"/>
          <c:showBubbleSize val="0"/>
        </c:dLbls>
        <c:gapWidth val="90"/>
        <c:overlap val="100"/>
        <c:axId val="433385279"/>
        <c:axId val="540915551"/>
      </c:barChart>
      <c:catAx>
        <c:axId val="43338527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Century Gothic" panose="020B0502020202020204" pitchFamily="34" charset="0"/>
                <a:ea typeface="+mn-ea"/>
                <a:cs typeface="+mn-cs"/>
              </a:defRPr>
            </a:pPr>
            <a:endParaRPr lang="en-US"/>
          </a:p>
        </c:txPr>
        <c:crossAx val="540915551"/>
        <c:crosses val="autoZero"/>
        <c:auto val="1"/>
        <c:lblAlgn val="ctr"/>
        <c:lblOffset val="100"/>
        <c:noMultiLvlLbl val="0"/>
      </c:catAx>
      <c:valAx>
        <c:axId val="540915551"/>
        <c:scaling>
          <c:orientation val="minMax"/>
          <c:max val="1"/>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Century Gothic" panose="020B0502020202020204" pitchFamily="34" charset="0"/>
                <a:ea typeface="+mn-ea"/>
                <a:cs typeface="+mn-cs"/>
              </a:defRPr>
            </a:pPr>
            <a:endParaRPr lang="en-US"/>
          </a:p>
        </c:txPr>
        <c:crossAx val="4333852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entury Gothic" panose="020B0502020202020204" pitchFamily="34" charset="0"/>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latin typeface="Century Gothic" panose="020B0502020202020204" pitchFamily="34" charset="0"/>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026-4C44-B85E-EFA25ED0A9F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026-4C44-B85E-EFA25ED0A9F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026-4C44-B85E-EFA25ED0A9F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026-4C44-B85E-EFA25ED0A9F5}"/>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A026-4C44-B85E-EFA25ED0A9F5}"/>
              </c:ext>
            </c:extLst>
          </c:dPt>
          <c:dLbls>
            <c:dLbl>
              <c:idx val="4"/>
              <c:delete val="1"/>
              <c:extLst>
                <c:ext xmlns:c15="http://schemas.microsoft.com/office/drawing/2012/chart" uri="{CE6537A1-D6FC-4f65-9D91-7224C49458BB}"/>
                <c:ext xmlns:c16="http://schemas.microsoft.com/office/drawing/2014/chart" uri="{C3380CC4-5D6E-409C-BE32-E72D297353CC}">
                  <c16:uniqueId val="{00000009-A026-4C44-B85E-EFA25ED0A9F5}"/>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qs!$F$129:$F$133</c:f>
              <c:strCache>
                <c:ptCount val="5"/>
                <c:pt idx="0">
                  <c:v>No</c:v>
                </c:pt>
                <c:pt idx="1">
                  <c:v>Yes</c:v>
                </c:pt>
                <c:pt idx="2">
                  <c:v>I don’t know</c:v>
                </c:pt>
                <c:pt idx="3">
                  <c:v>Not applicable</c:v>
                </c:pt>
                <c:pt idx="4">
                  <c:v>Prefer not to say</c:v>
                </c:pt>
              </c:strCache>
            </c:strRef>
          </c:cat>
          <c:val>
            <c:numRef>
              <c:f>qs!$G$129:$G$133</c:f>
              <c:numCache>
                <c:formatCode>0%</c:formatCode>
                <c:ptCount val="5"/>
                <c:pt idx="0">
                  <c:v>0.45950413223140496</c:v>
                </c:pt>
                <c:pt idx="1">
                  <c:v>0.36198347107438017</c:v>
                </c:pt>
                <c:pt idx="2">
                  <c:v>0.12066115702479339</c:v>
                </c:pt>
                <c:pt idx="3">
                  <c:v>2.6446280991735537E-2</c:v>
                </c:pt>
                <c:pt idx="4">
                  <c:v>1.8181818181818181E-2</c:v>
                </c:pt>
              </c:numCache>
            </c:numRef>
          </c:val>
          <c:extLst>
            <c:ext xmlns:c16="http://schemas.microsoft.com/office/drawing/2014/chart" uri="{C3380CC4-5D6E-409C-BE32-E72D297353CC}">
              <c16:uniqueId val="{0000000A-A026-4C44-B85E-EFA25ED0A9F5}"/>
            </c:ext>
          </c:extLst>
        </c:ser>
        <c:dLbls>
          <c:showLegendKey val="0"/>
          <c:showVal val="1"/>
          <c:showCatName val="0"/>
          <c:showSerName val="0"/>
          <c:showPercent val="0"/>
          <c:showBubbleSize val="0"/>
          <c:showLeaderLines val="1"/>
        </c:dLbls>
        <c:firstSliceAng val="0"/>
        <c:holeSize val="50"/>
      </c:doughnutChart>
      <c:spPr>
        <a:noFill/>
        <a:ln>
          <a:noFill/>
        </a:ln>
        <a:effectLst/>
      </c:spPr>
    </c:plotArea>
    <c:legend>
      <c:legendPos val="r"/>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Century Gothic" panose="020B0502020202020204" pitchFamily="34" charset="0"/>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qs!$F$140:$F$144</c:f>
              <c:strCache>
                <c:ptCount val="5"/>
                <c:pt idx="0">
                  <c:v>I have noticed a big improvement in the way health and care services communicate with me</c:v>
                </c:pt>
                <c:pt idx="1">
                  <c:v>I have noticed some improvement in the way health and care services communicate with me</c:v>
                </c:pt>
                <c:pt idx="2">
                  <c:v>There has been no change in the way health and care services communicate with me</c:v>
                </c:pt>
                <c:pt idx="3">
                  <c:v>I have noticed that the way health and care services communicate with me has got slightly worse</c:v>
                </c:pt>
                <c:pt idx="4">
                  <c:v>I have noticed that the way health and care services communicate with me has got a lot worse</c:v>
                </c:pt>
              </c:strCache>
            </c:strRef>
          </c:cat>
          <c:val>
            <c:numRef>
              <c:f>qs!$G$140:$G$144</c:f>
              <c:numCache>
                <c:formatCode>0%</c:formatCode>
                <c:ptCount val="5"/>
                <c:pt idx="0">
                  <c:v>4.2975206611570248E-2</c:v>
                </c:pt>
                <c:pt idx="1">
                  <c:v>7.768595041322314E-2</c:v>
                </c:pt>
                <c:pt idx="2">
                  <c:v>0.13719008264462809</c:v>
                </c:pt>
                <c:pt idx="3">
                  <c:v>0.19504132231404958</c:v>
                </c:pt>
                <c:pt idx="4">
                  <c:v>0.46611570247933887</c:v>
                </c:pt>
              </c:numCache>
            </c:numRef>
          </c:val>
          <c:extLst>
            <c:ext xmlns:c16="http://schemas.microsoft.com/office/drawing/2014/chart" uri="{C3380CC4-5D6E-409C-BE32-E72D297353CC}">
              <c16:uniqueId val="{00000000-D427-4BCA-8555-C97D0581EC28}"/>
            </c:ext>
          </c:extLst>
        </c:ser>
        <c:dLbls>
          <c:showLegendKey val="0"/>
          <c:showVal val="0"/>
          <c:showCatName val="0"/>
          <c:showSerName val="0"/>
          <c:showPercent val="0"/>
          <c:showBubbleSize val="0"/>
        </c:dLbls>
        <c:gapWidth val="132"/>
        <c:axId val="586098383"/>
        <c:axId val="433240463"/>
      </c:barChart>
      <c:catAx>
        <c:axId val="5860983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Century Gothic" panose="020B0502020202020204" pitchFamily="34" charset="0"/>
                <a:ea typeface="+mn-ea"/>
                <a:cs typeface="+mn-cs"/>
              </a:defRPr>
            </a:pPr>
            <a:endParaRPr lang="en-US"/>
          </a:p>
        </c:txPr>
        <c:crossAx val="433240463"/>
        <c:crosses val="autoZero"/>
        <c:auto val="1"/>
        <c:lblAlgn val="ctr"/>
        <c:lblOffset val="100"/>
        <c:noMultiLvlLbl val="0"/>
      </c:catAx>
      <c:valAx>
        <c:axId val="433240463"/>
        <c:scaling>
          <c:orientation val="minMax"/>
        </c:scaling>
        <c:delete val="1"/>
        <c:axPos val="b"/>
        <c:numFmt formatCode="0%" sourceLinked="1"/>
        <c:majorTickMark val="none"/>
        <c:minorTickMark val="none"/>
        <c:tickLblPos val="nextTo"/>
        <c:crossAx val="586098383"/>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entury Gothic" panose="020B0502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0AD-4B77-B9A0-08D6418F124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0AD-4B77-B9A0-08D6418F124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0AD-4B77-B9A0-08D6418F124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0AD-4B77-B9A0-08D6418F124A}"/>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0AD-4B77-B9A0-08D6418F124A}"/>
              </c:ext>
            </c:extLst>
          </c:dPt>
          <c:dLbls>
            <c:dLbl>
              <c:idx val="2"/>
              <c:layout>
                <c:manualLayout>
                  <c:x val="5.5555555555555558E-3"/>
                  <c:y val="-8.324896455003442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0AD-4B77-B9A0-08D6418F124A}"/>
                </c:ext>
              </c:extLst>
            </c:dLbl>
            <c:dLbl>
              <c:idx val="3"/>
              <c:delete val="1"/>
              <c:extLst>
                <c:ext xmlns:c15="http://schemas.microsoft.com/office/drawing/2012/chart" uri="{CE6537A1-D6FC-4f65-9D91-7224C49458BB}"/>
                <c:ext xmlns:c16="http://schemas.microsoft.com/office/drawing/2014/chart" uri="{C3380CC4-5D6E-409C-BE32-E72D297353CC}">
                  <c16:uniqueId val="{00000007-40AD-4B77-B9A0-08D6418F124A}"/>
                </c:ext>
              </c:extLst>
            </c:dLbl>
            <c:dLbl>
              <c:idx val="4"/>
              <c:delete val="1"/>
              <c:extLst>
                <c:ext xmlns:c15="http://schemas.microsoft.com/office/drawing/2012/chart" uri="{CE6537A1-D6FC-4f65-9D91-7224C49458BB}"/>
                <c:ext xmlns:c16="http://schemas.microsoft.com/office/drawing/2014/chart" uri="{C3380CC4-5D6E-409C-BE32-E72D297353CC}">
                  <c16:uniqueId val="{00000009-40AD-4B77-B9A0-08D6418F124A}"/>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demographics!$F$18:$F$22</c:f>
              <c:strCache>
                <c:ptCount val="5"/>
                <c:pt idx="0">
                  <c:v>Woman</c:v>
                </c:pt>
                <c:pt idx="1">
                  <c:v>Man</c:v>
                </c:pt>
                <c:pt idx="2">
                  <c:v>Prefer to self-describe</c:v>
                </c:pt>
                <c:pt idx="3">
                  <c:v>Non-binary</c:v>
                </c:pt>
                <c:pt idx="4">
                  <c:v>Prefer not to say</c:v>
                </c:pt>
              </c:strCache>
            </c:strRef>
          </c:cat>
          <c:val>
            <c:numRef>
              <c:f>demographics!$G$18:$G$22</c:f>
              <c:numCache>
                <c:formatCode>0%</c:formatCode>
                <c:ptCount val="5"/>
                <c:pt idx="0">
                  <c:v>0.68359375</c:v>
                </c:pt>
                <c:pt idx="1">
                  <c:v>0.25</c:v>
                </c:pt>
                <c:pt idx="2">
                  <c:v>2.734375E-2</c:v>
                </c:pt>
                <c:pt idx="3">
                  <c:v>1.953125E-3</c:v>
                </c:pt>
                <c:pt idx="4">
                  <c:v>2.1484375E-2</c:v>
                </c:pt>
              </c:numCache>
            </c:numRef>
          </c:val>
          <c:extLst>
            <c:ext xmlns:c16="http://schemas.microsoft.com/office/drawing/2014/chart" uri="{C3380CC4-5D6E-409C-BE32-E72D297353CC}">
              <c16:uniqueId val="{0000000A-40AD-4B77-B9A0-08D6418F124A}"/>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r"/>
      <c:layout>
        <c:manualLayout>
          <c:xMode val="edge"/>
          <c:yMode val="edge"/>
          <c:x val="0.65690157480314959"/>
          <c:y val="9.0683143773694963E-2"/>
          <c:w val="0.22449689963102581"/>
          <c:h val="0.3594707547098275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entury Gothic" panose="020B0502020202020204" pitchFamily="34" charset="0"/>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latin typeface="Century Gothic" panose="020B0502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demographics!$J$64:$J$77</c:f>
              <c:strCache>
                <c:ptCount val="14"/>
                <c:pt idx="0">
                  <c:v>Bucks</c:v>
                </c:pt>
                <c:pt idx="1">
                  <c:v>Doncaster</c:v>
                </c:pt>
                <c:pt idx="2">
                  <c:v>Hampshire</c:v>
                </c:pt>
                <c:pt idx="3">
                  <c:v>Nottinghamshire</c:v>
                </c:pt>
                <c:pt idx="4">
                  <c:v>Blackburn with Darwen</c:v>
                </c:pt>
                <c:pt idx="5">
                  <c:v>Norfolk</c:v>
                </c:pt>
                <c:pt idx="6">
                  <c:v>West Sussex</c:v>
                </c:pt>
                <c:pt idx="7">
                  <c:v>Lancashire</c:v>
                </c:pt>
                <c:pt idx="8">
                  <c:v>Brent</c:v>
                </c:pt>
                <c:pt idx="9">
                  <c:v>East Sussex</c:v>
                </c:pt>
                <c:pt idx="10">
                  <c:v>Essex</c:v>
                </c:pt>
                <c:pt idx="11">
                  <c:v>Kent</c:v>
                </c:pt>
                <c:pt idx="12">
                  <c:v>Cornwall</c:v>
                </c:pt>
                <c:pt idx="13">
                  <c:v>Suffolk</c:v>
                </c:pt>
              </c:strCache>
            </c:strRef>
          </c:cat>
          <c:val>
            <c:numRef>
              <c:f>demographics!$L$64:$L$77</c:f>
              <c:numCache>
                <c:formatCode>0.0%</c:formatCode>
                <c:ptCount val="14"/>
                <c:pt idx="0">
                  <c:v>1.5625E-2</c:v>
                </c:pt>
                <c:pt idx="1">
                  <c:v>1.5625E-2</c:v>
                </c:pt>
                <c:pt idx="2">
                  <c:v>1.5625E-2</c:v>
                </c:pt>
                <c:pt idx="3">
                  <c:v>1.5625E-2</c:v>
                </c:pt>
                <c:pt idx="4">
                  <c:v>1.7578125E-2</c:v>
                </c:pt>
                <c:pt idx="5">
                  <c:v>1.7578125E-2</c:v>
                </c:pt>
                <c:pt idx="6">
                  <c:v>1.7578125E-2</c:v>
                </c:pt>
                <c:pt idx="7">
                  <c:v>1.953125E-2</c:v>
                </c:pt>
                <c:pt idx="8">
                  <c:v>2.1484375E-2</c:v>
                </c:pt>
                <c:pt idx="9">
                  <c:v>2.1484375E-2</c:v>
                </c:pt>
                <c:pt idx="10">
                  <c:v>2.34375E-2</c:v>
                </c:pt>
                <c:pt idx="11">
                  <c:v>2.734375E-2</c:v>
                </c:pt>
                <c:pt idx="12">
                  <c:v>2.9296875E-2</c:v>
                </c:pt>
                <c:pt idx="13">
                  <c:v>0.109375</c:v>
                </c:pt>
              </c:numCache>
            </c:numRef>
          </c:val>
          <c:extLst>
            <c:ext xmlns:c16="http://schemas.microsoft.com/office/drawing/2014/chart" uri="{C3380CC4-5D6E-409C-BE32-E72D297353CC}">
              <c16:uniqueId val="{00000000-9884-46B6-A88A-ACD524391F18}"/>
            </c:ext>
          </c:extLst>
        </c:ser>
        <c:dLbls>
          <c:showLegendKey val="0"/>
          <c:showVal val="0"/>
          <c:showCatName val="0"/>
          <c:showSerName val="0"/>
          <c:showPercent val="0"/>
          <c:showBubbleSize val="0"/>
        </c:dLbls>
        <c:gapWidth val="122"/>
        <c:axId val="669849167"/>
        <c:axId val="677844895"/>
      </c:barChart>
      <c:catAx>
        <c:axId val="66984916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Century Gothic" panose="020B0502020202020204" pitchFamily="34" charset="0"/>
                <a:ea typeface="+mn-ea"/>
                <a:cs typeface="+mn-cs"/>
              </a:defRPr>
            </a:pPr>
            <a:endParaRPr lang="en-US"/>
          </a:p>
        </c:txPr>
        <c:crossAx val="677844895"/>
        <c:crosses val="autoZero"/>
        <c:auto val="1"/>
        <c:lblAlgn val="ctr"/>
        <c:lblOffset val="100"/>
        <c:noMultiLvlLbl val="0"/>
      </c:catAx>
      <c:valAx>
        <c:axId val="677844895"/>
        <c:scaling>
          <c:orientation val="minMax"/>
        </c:scaling>
        <c:delete val="1"/>
        <c:axPos val="b"/>
        <c:numFmt formatCode="0.0%" sourceLinked="1"/>
        <c:majorTickMark val="none"/>
        <c:minorTickMark val="none"/>
        <c:tickLblPos val="nextTo"/>
        <c:crossAx val="66984916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demographics!$I$42:$I$47</c:f>
              <c:strCache>
                <c:ptCount val="6"/>
                <c:pt idx="0">
                  <c:v>Prefer not to say</c:v>
                </c:pt>
                <c:pt idx="1">
                  <c:v>White</c:v>
                </c:pt>
                <c:pt idx="2">
                  <c:v>Other ethnic group</c:v>
                </c:pt>
                <c:pt idx="3">
                  <c:v>Mixed or multiple ethnic groups</c:v>
                </c:pt>
                <c:pt idx="4">
                  <c:v>Black, Black British, Carribean or African</c:v>
                </c:pt>
                <c:pt idx="5">
                  <c:v>Asian or Asian British</c:v>
                </c:pt>
              </c:strCache>
            </c:strRef>
          </c:cat>
          <c:val>
            <c:numRef>
              <c:f>demographics!$J$42:$J$47</c:f>
              <c:numCache>
                <c:formatCode>0%</c:formatCode>
                <c:ptCount val="6"/>
                <c:pt idx="0">
                  <c:v>4.8828125E-2</c:v>
                </c:pt>
                <c:pt idx="1">
                  <c:v>0.876953125</c:v>
                </c:pt>
                <c:pt idx="2">
                  <c:v>3.90625E-3</c:v>
                </c:pt>
                <c:pt idx="3">
                  <c:v>9.765625E-3</c:v>
                </c:pt>
                <c:pt idx="4">
                  <c:v>2.34375E-2</c:v>
                </c:pt>
                <c:pt idx="5">
                  <c:v>2.734375E-2</c:v>
                </c:pt>
              </c:numCache>
            </c:numRef>
          </c:val>
          <c:extLst>
            <c:ext xmlns:c16="http://schemas.microsoft.com/office/drawing/2014/chart" uri="{C3380CC4-5D6E-409C-BE32-E72D297353CC}">
              <c16:uniqueId val="{00000000-837B-4A4E-B857-B92EBEA4045D}"/>
            </c:ext>
          </c:extLst>
        </c:ser>
        <c:dLbls>
          <c:dLblPos val="outEnd"/>
          <c:showLegendKey val="0"/>
          <c:showVal val="1"/>
          <c:showCatName val="0"/>
          <c:showSerName val="0"/>
          <c:showPercent val="0"/>
          <c:showBubbleSize val="0"/>
        </c:dLbls>
        <c:gapWidth val="182"/>
        <c:axId val="34198751"/>
        <c:axId val="289038751"/>
      </c:barChart>
      <c:catAx>
        <c:axId val="3419875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Century Gothic" panose="020B0502020202020204" pitchFamily="34" charset="0"/>
                <a:ea typeface="+mn-ea"/>
                <a:cs typeface="+mn-cs"/>
              </a:defRPr>
            </a:pPr>
            <a:endParaRPr lang="en-US"/>
          </a:p>
        </c:txPr>
        <c:crossAx val="289038751"/>
        <c:crosses val="autoZero"/>
        <c:auto val="1"/>
        <c:lblAlgn val="ctr"/>
        <c:lblOffset val="100"/>
        <c:noMultiLvlLbl val="0"/>
      </c:catAx>
      <c:valAx>
        <c:axId val="289038751"/>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Century Gothic" panose="020B0502020202020204" pitchFamily="34" charset="0"/>
                <a:ea typeface="+mn-ea"/>
                <a:cs typeface="+mn-cs"/>
              </a:defRPr>
            </a:pPr>
            <a:endParaRPr lang="en-US"/>
          </a:p>
        </c:txPr>
        <c:crossAx val="34198751"/>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entury Gothic" panose="020B0502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chemeClr val="accent2"/>
              </a:solidFill>
              <a:ln w="19050">
                <a:solidFill>
                  <a:schemeClr val="lt1"/>
                </a:solidFill>
              </a:ln>
              <a:effectLst/>
            </c:spPr>
            <c:extLst>
              <c:ext xmlns:c16="http://schemas.microsoft.com/office/drawing/2014/chart" uri="{C3380CC4-5D6E-409C-BE32-E72D297353CC}">
                <c16:uniqueId val="{00000001-BDD3-427D-9A5D-04C3DDDB977A}"/>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BDD3-427D-9A5D-04C3DDDB977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DD3-427D-9A5D-04C3DDDB977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DD3-427D-9A5D-04C3DDDB977A}"/>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BDD3-427D-9A5D-04C3DDDB977A}"/>
              </c:ext>
            </c:extLst>
          </c:dPt>
          <c:dLbls>
            <c:dLbl>
              <c:idx val="2"/>
              <c:delete val="1"/>
              <c:extLst>
                <c:ext xmlns:c15="http://schemas.microsoft.com/office/drawing/2012/chart" uri="{CE6537A1-D6FC-4f65-9D91-7224C49458BB}"/>
                <c:ext xmlns:c16="http://schemas.microsoft.com/office/drawing/2014/chart" uri="{C3380CC4-5D6E-409C-BE32-E72D297353CC}">
                  <c16:uniqueId val="{00000005-BDD3-427D-9A5D-04C3DDDB977A}"/>
                </c:ext>
              </c:extLst>
            </c:dLbl>
            <c:dLbl>
              <c:idx val="3"/>
              <c:delete val="1"/>
              <c:extLst>
                <c:ext xmlns:c15="http://schemas.microsoft.com/office/drawing/2012/chart" uri="{CE6537A1-D6FC-4f65-9D91-7224C49458BB}"/>
                <c:ext xmlns:c16="http://schemas.microsoft.com/office/drawing/2014/chart" uri="{C3380CC4-5D6E-409C-BE32-E72D297353CC}">
                  <c16:uniqueId val="{00000007-BDD3-427D-9A5D-04C3DDDB977A}"/>
                </c:ext>
              </c:extLst>
            </c:dLbl>
            <c:dLbl>
              <c:idx val="4"/>
              <c:delete val="1"/>
              <c:extLst>
                <c:ext xmlns:c15="http://schemas.microsoft.com/office/drawing/2012/chart" uri="{CE6537A1-D6FC-4f65-9D91-7224C49458BB}"/>
                <c:ext xmlns:c16="http://schemas.microsoft.com/office/drawing/2014/chart" uri="{C3380CC4-5D6E-409C-BE32-E72D297353CC}">
                  <c16:uniqueId val="{00000009-BDD3-427D-9A5D-04C3DDDB977A}"/>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qs!$L$151:$L$155</c:f>
              <c:strCache>
                <c:ptCount val="5"/>
                <c:pt idx="0">
                  <c:v>I can speak, understand and read English to some extent</c:v>
                </c:pt>
                <c:pt idx="1">
                  <c:v>I can speak, understand and read English well</c:v>
                </c:pt>
                <c:pt idx="2">
                  <c:v>I can’t speak, understand or read English at all</c:v>
                </c:pt>
                <c:pt idx="3">
                  <c:v>I don’t know</c:v>
                </c:pt>
                <c:pt idx="4">
                  <c:v>I prefer not to say</c:v>
                </c:pt>
              </c:strCache>
            </c:strRef>
          </c:cat>
          <c:val>
            <c:numRef>
              <c:f>qs!$M$151:$M$155</c:f>
              <c:numCache>
                <c:formatCode>0%</c:formatCode>
                <c:ptCount val="5"/>
                <c:pt idx="0">
                  <c:v>0.11328125</c:v>
                </c:pt>
                <c:pt idx="1">
                  <c:v>0.837890625</c:v>
                </c:pt>
                <c:pt idx="2">
                  <c:v>9.765625E-3</c:v>
                </c:pt>
                <c:pt idx="3">
                  <c:v>9.765625E-3</c:v>
                </c:pt>
                <c:pt idx="4">
                  <c:v>1.5625E-2</c:v>
                </c:pt>
              </c:numCache>
            </c:numRef>
          </c:val>
          <c:extLst>
            <c:ext xmlns:c16="http://schemas.microsoft.com/office/drawing/2014/chart" uri="{C3380CC4-5D6E-409C-BE32-E72D297353CC}">
              <c16:uniqueId val="{0000000A-BDD3-427D-9A5D-04C3DDDB977A}"/>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r"/>
      <c:layout>
        <c:manualLayout>
          <c:xMode val="edge"/>
          <c:yMode val="edge"/>
          <c:x val="0.58652701159715015"/>
          <c:y val="4.6324563341363437E-2"/>
          <c:w val="0.33717426135164003"/>
          <c:h val="0.6327105913754623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Century Gothic" panose="020B0502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demographics!$G$55</c:f>
              <c:strCache>
                <c:ptCount val="1"/>
                <c:pt idx="0">
                  <c:v>I have more than enough for basic necessities, and a large amount of spare income that I can save or spend on extras or leisure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lang="en-US" sz="1200" b="0" i="0" u="none" strike="noStrike" kern="1200" baseline="0">
                    <a:solidFill>
                      <a:schemeClr val="tx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demographics!$H$55</c:f>
              <c:numCache>
                <c:formatCode>0%</c:formatCode>
                <c:ptCount val="1"/>
                <c:pt idx="0">
                  <c:v>7.421875E-2</c:v>
                </c:pt>
              </c:numCache>
            </c:numRef>
          </c:val>
          <c:extLst>
            <c:ext xmlns:c16="http://schemas.microsoft.com/office/drawing/2014/chart" uri="{C3380CC4-5D6E-409C-BE32-E72D297353CC}">
              <c16:uniqueId val="{00000000-18D8-434B-B2A9-BD36D080ADE9}"/>
            </c:ext>
          </c:extLst>
        </c:ser>
        <c:ser>
          <c:idx val="1"/>
          <c:order val="1"/>
          <c:tx>
            <c:strRef>
              <c:f>demographics!$G$56</c:f>
              <c:strCache>
                <c:ptCount val="1"/>
                <c:pt idx="0">
                  <c:v>I have more than enough for basic necessities, and a small amount of spare income that I can save or spend on extras or leisure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lang="en-US" sz="1200" b="0" i="0" u="none" strike="noStrike" kern="1200" baseline="0">
                    <a:solidFill>
                      <a:schemeClr val="tx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demographics!$H$56</c:f>
              <c:numCache>
                <c:formatCode>0%</c:formatCode>
                <c:ptCount val="1"/>
                <c:pt idx="0">
                  <c:v>0.341796875</c:v>
                </c:pt>
              </c:numCache>
            </c:numRef>
          </c:val>
          <c:extLst>
            <c:ext xmlns:c16="http://schemas.microsoft.com/office/drawing/2014/chart" uri="{C3380CC4-5D6E-409C-BE32-E72D297353CC}">
              <c16:uniqueId val="{00000001-18D8-434B-B2A9-BD36D080ADE9}"/>
            </c:ext>
          </c:extLst>
        </c:ser>
        <c:ser>
          <c:idx val="2"/>
          <c:order val="2"/>
          <c:tx>
            <c:strRef>
              <c:f>demographics!$G$57</c:f>
              <c:strCache>
                <c:ptCount val="1"/>
                <c:pt idx="0">
                  <c:v>I have just enough for basic necessities and little else</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lang="en-US" sz="1200" b="0" i="0" u="none" strike="noStrike" kern="1200" baseline="0">
                    <a:solidFill>
                      <a:schemeClr val="tx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demographics!$H$57</c:f>
              <c:numCache>
                <c:formatCode>0%</c:formatCode>
                <c:ptCount val="1"/>
                <c:pt idx="0">
                  <c:v>0.296875</c:v>
                </c:pt>
              </c:numCache>
            </c:numRef>
          </c:val>
          <c:extLst>
            <c:ext xmlns:c16="http://schemas.microsoft.com/office/drawing/2014/chart" uri="{C3380CC4-5D6E-409C-BE32-E72D297353CC}">
              <c16:uniqueId val="{00000002-18D8-434B-B2A9-BD36D080ADE9}"/>
            </c:ext>
          </c:extLst>
        </c:ser>
        <c:ser>
          <c:idx val="3"/>
          <c:order val="3"/>
          <c:tx>
            <c:strRef>
              <c:f>demographics!$G$58</c:f>
              <c:strCache>
                <c:ptCount val="1"/>
                <c:pt idx="0">
                  <c:v>I don’t have enough for basic necessities and sometimes run out of money</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lang="en-US" sz="1200" b="0" i="0" u="none" strike="noStrike" kern="1200" baseline="0">
                    <a:solidFill>
                      <a:schemeClr val="tx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demographics!$H$58</c:f>
              <c:numCache>
                <c:formatCode>0%</c:formatCode>
                <c:ptCount val="1"/>
                <c:pt idx="0">
                  <c:v>0.11328125</c:v>
                </c:pt>
              </c:numCache>
            </c:numRef>
          </c:val>
          <c:extLst>
            <c:ext xmlns:c16="http://schemas.microsoft.com/office/drawing/2014/chart" uri="{C3380CC4-5D6E-409C-BE32-E72D297353CC}">
              <c16:uniqueId val="{00000003-18D8-434B-B2A9-BD36D080ADE9}"/>
            </c:ext>
          </c:extLst>
        </c:ser>
        <c:ser>
          <c:idx val="4"/>
          <c:order val="4"/>
          <c:tx>
            <c:strRef>
              <c:f>demographics!$G$59</c:f>
              <c:strCache>
                <c:ptCount val="1"/>
                <c:pt idx="0">
                  <c:v>Don’t know / prefer not to say</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lang="en-US" sz="1200" b="0" i="0" u="none" strike="noStrike" kern="1200" baseline="0">
                    <a:solidFill>
                      <a:schemeClr val="tx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demographics!$H$59</c:f>
              <c:numCache>
                <c:formatCode>0%</c:formatCode>
                <c:ptCount val="1"/>
                <c:pt idx="0">
                  <c:v>0.158203125</c:v>
                </c:pt>
              </c:numCache>
            </c:numRef>
          </c:val>
          <c:extLst>
            <c:ext xmlns:c16="http://schemas.microsoft.com/office/drawing/2014/chart" uri="{C3380CC4-5D6E-409C-BE32-E72D297353CC}">
              <c16:uniqueId val="{00000004-18D8-434B-B2A9-BD36D080ADE9}"/>
            </c:ext>
          </c:extLst>
        </c:ser>
        <c:dLbls>
          <c:dLblPos val="ctr"/>
          <c:showLegendKey val="0"/>
          <c:showVal val="1"/>
          <c:showCatName val="0"/>
          <c:showSerName val="0"/>
          <c:showPercent val="0"/>
          <c:showBubbleSize val="0"/>
        </c:dLbls>
        <c:gapWidth val="150"/>
        <c:overlap val="100"/>
        <c:axId val="398909008"/>
        <c:axId val="372286480"/>
      </c:barChart>
      <c:catAx>
        <c:axId val="398909008"/>
        <c:scaling>
          <c:orientation val="minMax"/>
        </c:scaling>
        <c:delete val="1"/>
        <c:axPos val="l"/>
        <c:numFmt formatCode="General" sourceLinked="1"/>
        <c:majorTickMark val="none"/>
        <c:minorTickMark val="none"/>
        <c:tickLblPos val="nextTo"/>
        <c:crossAx val="372286480"/>
        <c:crosses val="autoZero"/>
        <c:auto val="1"/>
        <c:lblAlgn val="ctr"/>
        <c:lblOffset val="100"/>
        <c:noMultiLvlLbl val="0"/>
      </c:catAx>
      <c:valAx>
        <c:axId val="372286480"/>
        <c:scaling>
          <c:orientation val="minMax"/>
        </c:scaling>
        <c:delete val="1"/>
        <c:axPos val="b"/>
        <c:numFmt formatCode="0%" sourceLinked="1"/>
        <c:majorTickMark val="none"/>
        <c:minorTickMark val="none"/>
        <c:tickLblPos val="nextTo"/>
        <c:crossAx val="398909008"/>
        <c:crosses val="autoZero"/>
        <c:crossBetween val="between"/>
      </c:valAx>
      <c:spPr>
        <a:noFill/>
        <a:ln>
          <a:noFill/>
        </a:ln>
        <a:effectLst/>
      </c:spPr>
    </c:plotArea>
    <c:legend>
      <c:legendPos val="b"/>
      <c:layout>
        <c:manualLayout>
          <c:xMode val="edge"/>
          <c:yMode val="edge"/>
          <c:x val="5.8705034963075067E-2"/>
          <c:y val="0.38306021553160757"/>
          <c:w val="0.88258980495548789"/>
          <c:h val="0.59930285523830684"/>
        </c:manualLayout>
      </c:layout>
      <c:overlay val="0"/>
      <c:spPr>
        <a:noFill/>
        <a:ln>
          <a:noFill/>
        </a:ln>
        <a:effectLst/>
      </c:spPr>
      <c:txPr>
        <a:bodyPr rot="0" spcFirstLastPara="1" vertOverflow="ellipsis" vert="horz" wrap="square" anchor="ctr" anchorCtr="1"/>
        <a:lstStyle/>
        <a:p>
          <a:pPr>
            <a:defRPr lang="en-US" sz="1200" b="0" i="0" u="none" strike="noStrike" kern="1200" baseline="0">
              <a:solidFill>
                <a:schemeClr val="tx1"/>
              </a:solidFill>
              <a:latin typeface="Century Gothic" panose="020B0502020202020204" pitchFamily="34" charset="0"/>
              <a:ea typeface="+mn-ea"/>
              <a:cs typeface="+mn-cs"/>
            </a:defRPr>
          </a:pPr>
          <a:endParaRPr lang="en-US"/>
        </a:p>
      </c:txPr>
    </c:legend>
    <c:plotVisOnly val="1"/>
    <c:dispBlanksAs val="gap"/>
    <c:showDLblsOverMax val="0"/>
  </c:chart>
  <c:spPr>
    <a:noFill/>
    <a:ln>
      <a:noFill/>
    </a:ln>
    <a:effectLst/>
  </c:spPr>
  <c:txPr>
    <a:bodyPr/>
    <a:lstStyle/>
    <a:p>
      <a:pPr>
        <a:defRPr lang="en-US" sz="1200">
          <a:solidFill>
            <a:schemeClr val="tx1"/>
          </a:solidFill>
          <a:latin typeface="Century Gothic" panose="020B0502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17956975814107"/>
          <c:y val="1.7497282404262675E-2"/>
          <c:w val="0.46321008646047462"/>
          <c:h val="0.933849849155719"/>
        </c:manualLayout>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D99-49BA-AC79-82C74AF27FE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D99-49BA-AC79-82C74AF27FE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D99-49BA-AC79-82C74AF27FE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D99-49BA-AC79-82C74AF27FE4}"/>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9D99-49BA-AC79-82C74AF27FE4}"/>
              </c:ext>
            </c:extLst>
          </c:dPt>
          <c:dLbls>
            <c:dLbl>
              <c:idx val="4"/>
              <c:delete val="1"/>
              <c:extLst>
                <c:ext xmlns:c15="http://schemas.microsoft.com/office/drawing/2012/chart" uri="{CE6537A1-D6FC-4f65-9D91-7224C49458BB}"/>
                <c:ext xmlns:c16="http://schemas.microsoft.com/office/drawing/2014/chart" uri="{C3380CC4-5D6E-409C-BE32-E72D297353CC}">
                  <c16:uniqueId val="{00000009-9D99-49BA-AC79-82C74AF27FE4}"/>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qs!$I$4:$I$8</c:f>
              <c:strCache>
                <c:ptCount val="5"/>
                <c:pt idx="0">
                  <c:v>I can understand it all</c:v>
                </c:pt>
                <c:pt idx="1">
                  <c:v>I can understand some of it</c:v>
                </c:pt>
                <c:pt idx="2">
                  <c:v>I struggle to understand most of it</c:v>
                </c:pt>
                <c:pt idx="3">
                  <c:v>I don’t understand any of it</c:v>
                </c:pt>
                <c:pt idx="4">
                  <c:v>Don’t know</c:v>
                </c:pt>
              </c:strCache>
            </c:strRef>
          </c:cat>
          <c:val>
            <c:numRef>
              <c:f>qs!$J$4:$J$8</c:f>
              <c:numCache>
                <c:formatCode>0%</c:formatCode>
                <c:ptCount val="5"/>
                <c:pt idx="0">
                  <c:v>0.2628099173553719</c:v>
                </c:pt>
                <c:pt idx="1">
                  <c:v>0.45454545454545453</c:v>
                </c:pt>
                <c:pt idx="2">
                  <c:v>0.20495867768595041</c:v>
                </c:pt>
                <c:pt idx="3">
                  <c:v>4.6280991735537187E-2</c:v>
                </c:pt>
                <c:pt idx="4">
                  <c:v>1.1570247933884297E-2</c:v>
                </c:pt>
              </c:numCache>
            </c:numRef>
          </c:val>
          <c:extLst>
            <c:ext xmlns:c16="http://schemas.microsoft.com/office/drawing/2014/chart" uri="{C3380CC4-5D6E-409C-BE32-E72D297353CC}">
              <c16:uniqueId val="{0000000A-9D99-49BA-AC79-82C74AF27FE4}"/>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r"/>
      <c:legendEntry>
        <c:idx val="0"/>
        <c:txPr>
          <a:bodyPr rot="0" spcFirstLastPara="1" vertOverflow="ellipsis" vert="horz" wrap="square" anchor="ctr" anchorCtr="1"/>
          <a:lstStyle/>
          <a:p>
            <a:pPr>
              <a:defRPr sz="1200" b="0" i="0" u="none" strike="noStrike" kern="1200" baseline="0">
                <a:solidFill>
                  <a:schemeClr val="tx1"/>
                </a:solidFill>
                <a:latin typeface="Century Gothic" panose="020B0502020202020204" pitchFamily="34" charset="0"/>
                <a:ea typeface="+mn-ea"/>
                <a:cs typeface="+mn-cs"/>
              </a:defRPr>
            </a:pPr>
            <a:endParaRPr lang="en-US"/>
          </a:p>
        </c:txPr>
      </c:legendEntry>
      <c:layout>
        <c:manualLayout>
          <c:xMode val="edge"/>
          <c:yMode val="edge"/>
          <c:x val="0.65810659084708867"/>
          <c:y val="4.7985285604223889E-2"/>
          <c:w val="0.32807651072124755"/>
          <c:h val="0.4269730949557420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Century Gothic" panose="020B0502020202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qs!$F$15</c:f>
              <c:strCache>
                <c:ptCount val="1"/>
                <c:pt idx="0">
                  <c:v>Yes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qs!$G$15</c:f>
              <c:numCache>
                <c:formatCode>0%</c:formatCode>
                <c:ptCount val="1"/>
                <c:pt idx="0">
                  <c:v>0.51404958677685952</c:v>
                </c:pt>
              </c:numCache>
            </c:numRef>
          </c:val>
          <c:extLst>
            <c:ext xmlns:c16="http://schemas.microsoft.com/office/drawing/2014/chart" uri="{C3380CC4-5D6E-409C-BE32-E72D297353CC}">
              <c16:uniqueId val="{00000000-23C7-4231-AFD4-C33733B92906}"/>
            </c:ext>
          </c:extLst>
        </c:ser>
        <c:ser>
          <c:idx val="1"/>
          <c:order val="1"/>
          <c:tx>
            <c:strRef>
              <c:f>qs!$F$16</c:f>
              <c:strCache>
                <c:ptCount val="1"/>
                <c:pt idx="0">
                  <c:v>No</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qs!$G$16</c:f>
              <c:numCache>
                <c:formatCode>0%</c:formatCode>
                <c:ptCount val="1"/>
                <c:pt idx="0">
                  <c:v>0.40826446280991735</c:v>
                </c:pt>
              </c:numCache>
            </c:numRef>
          </c:val>
          <c:extLst>
            <c:ext xmlns:c16="http://schemas.microsoft.com/office/drawing/2014/chart" uri="{C3380CC4-5D6E-409C-BE32-E72D297353CC}">
              <c16:uniqueId val="{00000001-23C7-4231-AFD4-C33733B92906}"/>
            </c:ext>
          </c:extLst>
        </c:ser>
        <c:ser>
          <c:idx val="2"/>
          <c:order val="2"/>
          <c:tx>
            <c:strRef>
              <c:f>qs!$F$17</c:f>
              <c:strCache>
                <c:ptCount val="1"/>
                <c:pt idx="0">
                  <c:v>I don’t know</c:v>
                </c:pt>
              </c:strCache>
            </c:strRef>
          </c:tx>
          <c:spPr>
            <a:solidFill>
              <a:schemeClr val="accent3"/>
            </a:solidFill>
            <a:ln>
              <a:noFill/>
            </a:ln>
            <a:effectLst/>
          </c:spPr>
          <c:invertIfNegative val="0"/>
          <c:val>
            <c:numRef>
              <c:f>qs!$G$17</c:f>
              <c:numCache>
                <c:formatCode>0%</c:formatCode>
                <c:ptCount val="1"/>
                <c:pt idx="0">
                  <c:v>5.4545454545454543E-2</c:v>
                </c:pt>
              </c:numCache>
            </c:numRef>
          </c:val>
          <c:extLst>
            <c:ext xmlns:c16="http://schemas.microsoft.com/office/drawing/2014/chart" uri="{C3380CC4-5D6E-409C-BE32-E72D297353CC}">
              <c16:uniqueId val="{00000002-23C7-4231-AFD4-C33733B92906}"/>
            </c:ext>
          </c:extLst>
        </c:ser>
        <c:ser>
          <c:idx val="3"/>
          <c:order val="3"/>
          <c:tx>
            <c:strRef>
              <c:f>qs!$F$18</c:f>
              <c:strCache>
                <c:ptCount val="1"/>
                <c:pt idx="0">
                  <c:v>Prefer not to say</c:v>
                </c:pt>
              </c:strCache>
            </c:strRef>
          </c:tx>
          <c:spPr>
            <a:solidFill>
              <a:schemeClr val="accent4"/>
            </a:solidFill>
            <a:ln>
              <a:noFill/>
            </a:ln>
            <a:effectLst/>
          </c:spPr>
          <c:invertIfNegative val="0"/>
          <c:val>
            <c:numRef>
              <c:f>qs!$G$18</c:f>
              <c:numCache>
                <c:formatCode>0%</c:formatCode>
                <c:ptCount val="1"/>
                <c:pt idx="0">
                  <c:v>1.9834710743801654E-2</c:v>
                </c:pt>
              </c:numCache>
            </c:numRef>
          </c:val>
          <c:extLst>
            <c:ext xmlns:c16="http://schemas.microsoft.com/office/drawing/2014/chart" uri="{C3380CC4-5D6E-409C-BE32-E72D297353CC}">
              <c16:uniqueId val="{00000003-23C7-4231-AFD4-C33733B92906}"/>
            </c:ext>
          </c:extLst>
        </c:ser>
        <c:dLbls>
          <c:showLegendKey val="0"/>
          <c:showVal val="0"/>
          <c:showCatName val="0"/>
          <c:showSerName val="0"/>
          <c:showPercent val="0"/>
          <c:showBubbleSize val="0"/>
        </c:dLbls>
        <c:gapWidth val="150"/>
        <c:overlap val="100"/>
        <c:axId val="365774304"/>
        <c:axId val="380577536"/>
      </c:barChart>
      <c:catAx>
        <c:axId val="365774304"/>
        <c:scaling>
          <c:orientation val="minMax"/>
        </c:scaling>
        <c:delete val="1"/>
        <c:axPos val="l"/>
        <c:numFmt formatCode="General" sourceLinked="1"/>
        <c:majorTickMark val="none"/>
        <c:minorTickMark val="none"/>
        <c:tickLblPos val="nextTo"/>
        <c:crossAx val="380577536"/>
        <c:crosses val="autoZero"/>
        <c:auto val="1"/>
        <c:lblAlgn val="ctr"/>
        <c:lblOffset val="100"/>
        <c:noMultiLvlLbl val="0"/>
      </c:catAx>
      <c:valAx>
        <c:axId val="380577536"/>
        <c:scaling>
          <c:orientation val="minMax"/>
        </c:scaling>
        <c:delete val="1"/>
        <c:axPos val="b"/>
        <c:numFmt formatCode="0%" sourceLinked="1"/>
        <c:majorTickMark val="none"/>
        <c:minorTickMark val="none"/>
        <c:tickLblPos val="nextTo"/>
        <c:crossAx val="365774304"/>
        <c:crosses val="autoZero"/>
        <c:crossBetween val="between"/>
      </c:valAx>
      <c:spPr>
        <a:noFill/>
        <a:ln>
          <a:noFill/>
        </a:ln>
        <a:effectLst/>
      </c:spPr>
    </c:plotArea>
    <c:legend>
      <c:legendPos val="b"/>
      <c:layout>
        <c:manualLayout>
          <c:xMode val="edge"/>
          <c:yMode val="edge"/>
          <c:x val="0.12375516187173463"/>
          <c:y val="0.59629648947589731"/>
          <c:w val="0.78376929674099483"/>
          <c:h val="0.1583654172454005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entury Gothic" panose="020B0502020202020204" pitchFamily="34" charset="0"/>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latin typeface="Century Gothic" panose="020B050202020202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qs!$F$24</c:f>
              <c:strCache>
                <c:ptCount val="1"/>
                <c:pt idx="0">
                  <c:v>Yes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qs!$G$24</c:f>
              <c:numCache>
                <c:formatCode>0%</c:formatCode>
                <c:ptCount val="1"/>
                <c:pt idx="0">
                  <c:v>0.53057851239669418</c:v>
                </c:pt>
              </c:numCache>
            </c:numRef>
          </c:val>
          <c:extLst>
            <c:ext xmlns:c16="http://schemas.microsoft.com/office/drawing/2014/chart" uri="{C3380CC4-5D6E-409C-BE32-E72D297353CC}">
              <c16:uniqueId val="{00000000-14C4-4DE7-9B63-9249D19A0773}"/>
            </c:ext>
          </c:extLst>
        </c:ser>
        <c:ser>
          <c:idx val="1"/>
          <c:order val="1"/>
          <c:tx>
            <c:strRef>
              <c:f>qs!$F$25</c:f>
              <c:strCache>
                <c:ptCount val="1"/>
                <c:pt idx="0">
                  <c:v>No</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qs!$G$25</c:f>
              <c:numCache>
                <c:formatCode>0%</c:formatCode>
                <c:ptCount val="1"/>
                <c:pt idx="0">
                  <c:v>0.4049586776859504</c:v>
                </c:pt>
              </c:numCache>
            </c:numRef>
          </c:val>
          <c:extLst>
            <c:ext xmlns:c16="http://schemas.microsoft.com/office/drawing/2014/chart" uri="{C3380CC4-5D6E-409C-BE32-E72D297353CC}">
              <c16:uniqueId val="{00000001-14C4-4DE7-9B63-9249D19A0773}"/>
            </c:ext>
          </c:extLst>
        </c:ser>
        <c:ser>
          <c:idx val="2"/>
          <c:order val="2"/>
          <c:tx>
            <c:strRef>
              <c:f>qs!$F$26</c:f>
              <c:strCache>
                <c:ptCount val="1"/>
                <c:pt idx="0">
                  <c:v>I don’t know</c:v>
                </c:pt>
              </c:strCache>
            </c:strRef>
          </c:tx>
          <c:spPr>
            <a:solidFill>
              <a:schemeClr val="accent3"/>
            </a:solidFill>
            <a:ln>
              <a:noFill/>
            </a:ln>
            <a:effectLst/>
          </c:spPr>
          <c:invertIfNegative val="0"/>
          <c:dLbls>
            <c:delete val="1"/>
          </c:dLbls>
          <c:val>
            <c:numRef>
              <c:f>qs!$G$26</c:f>
              <c:numCache>
                <c:formatCode>0%</c:formatCode>
                <c:ptCount val="1"/>
                <c:pt idx="0">
                  <c:v>3.9669421487603308E-2</c:v>
                </c:pt>
              </c:numCache>
            </c:numRef>
          </c:val>
          <c:extLst>
            <c:ext xmlns:c16="http://schemas.microsoft.com/office/drawing/2014/chart" uri="{C3380CC4-5D6E-409C-BE32-E72D297353CC}">
              <c16:uniqueId val="{00000002-14C4-4DE7-9B63-9249D19A0773}"/>
            </c:ext>
          </c:extLst>
        </c:ser>
        <c:ser>
          <c:idx val="3"/>
          <c:order val="3"/>
          <c:tx>
            <c:strRef>
              <c:f>qs!$F$27</c:f>
              <c:strCache>
                <c:ptCount val="1"/>
                <c:pt idx="0">
                  <c:v>Prefer not to say</c:v>
                </c:pt>
              </c:strCache>
            </c:strRef>
          </c:tx>
          <c:spPr>
            <a:solidFill>
              <a:schemeClr val="accent4"/>
            </a:solidFill>
            <a:ln>
              <a:noFill/>
            </a:ln>
            <a:effectLst/>
          </c:spPr>
          <c:invertIfNegative val="0"/>
          <c:dLbls>
            <c:delete val="1"/>
          </c:dLbls>
          <c:val>
            <c:numRef>
              <c:f>qs!$G$27</c:f>
              <c:numCache>
                <c:formatCode>0%</c:formatCode>
                <c:ptCount val="1"/>
                <c:pt idx="0">
                  <c:v>1.8181818181818181E-2</c:v>
                </c:pt>
              </c:numCache>
            </c:numRef>
          </c:val>
          <c:extLst>
            <c:ext xmlns:c16="http://schemas.microsoft.com/office/drawing/2014/chart" uri="{C3380CC4-5D6E-409C-BE32-E72D297353CC}">
              <c16:uniqueId val="{00000003-14C4-4DE7-9B63-9249D19A0773}"/>
            </c:ext>
          </c:extLst>
        </c:ser>
        <c:dLbls>
          <c:dLblPos val="ctr"/>
          <c:showLegendKey val="0"/>
          <c:showVal val="1"/>
          <c:showCatName val="0"/>
          <c:showSerName val="0"/>
          <c:showPercent val="0"/>
          <c:showBubbleSize val="0"/>
        </c:dLbls>
        <c:gapWidth val="150"/>
        <c:overlap val="100"/>
        <c:axId val="360230912"/>
        <c:axId val="567238928"/>
      </c:barChart>
      <c:catAx>
        <c:axId val="360230912"/>
        <c:scaling>
          <c:orientation val="minMax"/>
        </c:scaling>
        <c:delete val="1"/>
        <c:axPos val="l"/>
        <c:numFmt formatCode="General" sourceLinked="1"/>
        <c:majorTickMark val="none"/>
        <c:minorTickMark val="none"/>
        <c:tickLblPos val="nextTo"/>
        <c:crossAx val="567238928"/>
        <c:crosses val="autoZero"/>
        <c:auto val="1"/>
        <c:lblAlgn val="ctr"/>
        <c:lblOffset val="100"/>
        <c:noMultiLvlLbl val="0"/>
      </c:catAx>
      <c:valAx>
        <c:axId val="567238928"/>
        <c:scaling>
          <c:orientation val="minMax"/>
        </c:scaling>
        <c:delete val="1"/>
        <c:axPos val="b"/>
        <c:numFmt formatCode="0%" sourceLinked="1"/>
        <c:majorTickMark val="none"/>
        <c:minorTickMark val="none"/>
        <c:tickLblPos val="nextTo"/>
        <c:crossAx val="360230912"/>
        <c:crosses val="autoZero"/>
        <c:crossBetween val="between"/>
      </c:valAx>
      <c:spPr>
        <a:noFill/>
        <a:ln>
          <a:noFill/>
        </a:ln>
        <a:effectLst/>
      </c:spPr>
    </c:plotArea>
    <c:legend>
      <c:legendPos val="b"/>
      <c:layout>
        <c:manualLayout>
          <c:xMode val="edge"/>
          <c:yMode val="edge"/>
          <c:x val="0.12023881499395407"/>
          <c:y val="0.61134209921199956"/>
          <c:w val="0.78750951485146448"/>
          <c:h val="0.135940581581484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entury Gothic" panose="020B0502020202020204" pitchFamily="34" charset="0"/>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latin typeface="Century Gothic" panose="020B0502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6AF4462-9217-4DD9-BDDB-5C7769C3276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9539D469-92F6-4E92-B912-904B45EB58B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4AF7DA6-DA14-4AF6-B62E-4A77797D8F53}" type="datetimeFigureOut">
              <a:rPr lang="en-GB" smtClean="0"/>
              <a:t>21/07/2022</a:t>
            </a:fld>
            <a:endParaRPr lang="en-GB"/>
          </a:p>
        </p:txBody>
      </p:sp>
      <p:sp>
        <p:nvSpPr>
          <p:cNvPr id="4" name="Footer Placeholder 3">
            <a:extLst>
              <a:ext uri="{FF2B5EF4-FFF2-40B4-BE49-F238E27FC236}">
                <a16:creationId xmlns:a16="http://schemas.microsoft.com/office/drawing/2014/main" id="{6E8B7B38-5114-4025-A6A6-143D02ED5A1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283D4BBE-7065-48A9-B393-E898517D0D1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F28577-A4D0-4700-B3DF-3B72B4D261C6}" type="slidenum">
              <a:rPr lang="en-GB" smtClean="0"/>
              <a:t>‹#›</a:t>
            </a:fld>
            <a:endParaRPr lang="en-GB"/>
          </a:p>
        </p:txBody>
      </p:sp>
    </p:spTree>
    <p:extLst>
      <p:ext uri="{BB962C8B-B14F-4D97-AF65-F5344CB8AC3E}">
        <p14:creationId xmlns:p14="http://schemas.microsoft.com/office/powerpoint/2010/main" val="7284874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76D5C9-46CE-4012-8C2E-8B435A37FB4A}" type="datetimeFigureOut">
              <a:rPr lang="en-US" smtClean="0"/>
              <a:pPr/>
              <a:t>7/21/2022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E68B5F-D307-4135-93FD-44AEFFEFA4CE}"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2" name="Title 1"/>
          <p:cNvSpPr>
            <a:spLocks noGrp="1"/>
          </p:cNvSpPr>
          <p:nvPr>
            <p:ph type="ctrTitle"/>
          </p:nvPr>
        </p:nvSpPr>
        <p:spPr>
          <a:xfrm>
            <a:off x="374400" y="5367363"/>
            <a:ext cx="7740000" cy="612000"/>
          </a:xfrm>
        </p:spPr>
        <p:txBody>
          <a:bodyPr/>
          <a:lstStyle>
            <a:lvl1pPr algn="l">
              <a:defRPr sz="3800">
                <a:solidFill>
                  <a:schemeClr val="bg1"/>
                </a:solidFill>
              </a:defRPr>
            </a:lvl1pPr>
          </a:lstStyle>
          <a:p>
            <a:r>
              <a:rPr lang="en-US" noProof="0"/>
              <a:t>Click to edit Master title style</a:t>
            </a:r>
            <a:endParaRPr lang="en-GB" noProof="0"/>
          </a:p>
        </p:txBody>
      </p:sp>
      <p:sp>
        <p:nvSpPr>
          <p:cNvPr id="3" name="Subtitle 2"/>
          <p:cNvSpPr>
            <a:spLocks noGrp="1"/>
          </p:cNvSpPr>
          <p:nvPr>
            <p:ph type="subTitle" idx="1"/>
          </p:nvPr>
        </p:nvSpPr>
        <p:spPr>
          <a:xfrm>
            <a:off x="382559" y="5996272"/>
            <a:ext cx="7740000" cy="612000"/>
          </a:xfrm>
        </p:spPr>
        <p:txBody>
          <a:bodyPr/>
          <a:lstStyle>
            <a:lvl1pPr marL="0" indent="0" algn="l">
              <a:spcAft>
                <a:spcPts val="0"/>
              </a:spcAft>
              <a:buNone/>
              <a:defRPr sz="20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a:p>
        </p:txBody>
      </p:sp>
      <p:sp>
        <p:nvSpPr>
          <p:cNvPr id="10" name="Picture Placeholder 9"/>
          <p:cNvSpPr>
            <a:spLocks noGrp="1"/>
          </p:cNvSpPr>
          <p:nvPr>
            <p:ph type="pic" sz="quarter" idx="10" hasCustomPrompt="1"/>
          </p:nvPr>
        </p:nvSpPr>
        <p:spPr>
          <a:xfrm>
            <a:off x="-32" y="0"/>
            <a:ext cx="9144000" cy="6858000"/>
          </a:xfrm>
        </p:spPr>
        <p:txBody>
          <a:bodyPr anchor="ctr" anchorCtr="0"/>
          <a:lstStyle>
            <a:lvl1pPr algn="ctr">
              <a:defRPr baseline="0">
                <a:latin typeface="Century Gothic" panose="020B0502020202020204" pitchFamily="34" charset="0"/>
              </a:defRPr>
            </a:lvl1pPr>
          </a:lstStyle>
          <a:p>
            <a:r>
              <a:rPr lang="en-GB"/>
              <a:t>Insert photo, then select ‘Format/Send to back’</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Big Content (Yellow)">
    <p:bg>
      <p:bgPr>
        <a:solidFill>
          <a:schemeClr val="accent3"/>
        </a:solidFill>
        <a:effectLst/>
      </p:bgPr>
    </p:bg>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3" name="Content Placeholder 2"/>
          <p:cNvSpPr>
            <a:spLocks noGrp="1"/>
          </p:cNvSpPr>
          <p:nvPr>
            <p:ph idx="1" hasCustomPrompt="1"/>
          </p:nvPr>
        </p:nvSpPr>
        <p:spPr>
          <a:xfrm>
            <a:off x="457200" y="663553"/>
            <a:ext cx="8208000" cy="5364000"/>
          </a:xfrm>
        </p:spPr>
        <p:txBody>
          <a:bodyPr/>
          <a:lstStyle>
            <a:lvl1pPr marL="900000" indent="0">
              <a:lnSpc>
                <a:spcPts val="3800"/>
              </a:lnSpc>
              <a:spcAft>
                <a:spcPts val="600"/>
              </a:spcAft>
              <a:defRPr sz="3200" b="1">
                <a:latin typeface="Century Gothic" panose="020B0502020202020204" pitchFamily="34" charset="0"/>
              </a:defRPr>
            </a:lvl1pPr>
            <a:lvl2pPr marL="900000" indent="0">
              <a:lnSpc>
                <a:spcPct val="100000"/>
              </a:lnSpc>
              <a:buNone/>
              <a:defRPr b="1">
                <a:solidFill>
                  <a:schemeClr val="tx2">
                    <a:lumMod val="50000"/>
                  </a:schemeClr>
                </a:solidFill>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GB" noProof="0"/>
              <a:t>Insert large text quotation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Footer Placeholder 4"/>
          <p:cNvSpPr>
            <a:spLocks noGrp="1"/>
          </p:cNvSpPr>
          <p:nvPr>
            <p:ph type="ftr" sz="quarter" idx="11"/>
          </p:nvPr>
        </p:nvSpPr>
        <p:spPr/>
        <p:txBody>
          <a:bodyPr/>
          <a:lstStyle/>
          <a:p>
            <a:r>
              <a:rPr lang="en-GB" noProof="0"/>
              <a:t>Presentation Title Name      XX-XX Month Year Location</a:t>
            </a:r>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pic>
        <p:nvPicPr>
          <p:cNvPr id="8" name="Picture 7">
            <a:extLst>
              <a:ext uri="{FF2B5EF4-FFF2-40B4-BE49-F238E27FC236}">
                <a16:creationId xmlns:a16="http://schemas.microsoft.com/office/drawing/2014/main" id="{64B8AF67-736E-4A0D-BECF-456F52D14052}"/>
              </a:ext>
            </a:extLst>
          </p:cNvPr>
          <p:cNvPicPr/>
          <p:nvPr userDrawn="1"/>
        </p:nvPicPr>
        <p:blipFill>
          <a:blip r:embed="rId3" cstate="print"/>
          <a:stretch>
            <a:fillRect/>
          </a:stretch>
        </p:blipFill>
        <p:spPr>
          <a:xfrm>
            <a:off x="7902194" y="4598533"/>
            <a:ext cx="1190625" cy="1438275"/>
          </a:xfrm>
          <a:prstGeom prst="rect">
            <a:avLst/>
          </a:prstGeom>
        </p:spPr>
      </p:pic>
      <p:pic>
        <p:nvPicPr>
          <p:cNvPr id="10" name="Picture 9">
            <a:extLst>
              <a:ext uri="{FF2B5EF4-FFF2-40B4-BE49-F238E27FC236}">
                <a16:creationId xmlns:a16="http://schemas.microsoft.com/office/drawing/2014/main" id="{EDA39CB0-52AD-47C0-8DC6-895F95CF3B08}"/>
              </a:ext>
            </a:extLst>
          </p:cNvPr>
          <p:cNvPicPr/>
          <p:nvPr userDrawn="1"/>
        </p:nvPicPr>
        <p:blipFill>
          <a:blip r:embed="rId4" cstate="print"/>
          <a:stretch>
            <a:fillRect/>
          </a:stretch>
        </p:blipFill>
        <p:spPr>
          <a:xfrm>
            <a:off x="65061" y="111309"/>
            <a:ext cx="1190625" cy="1438275"/>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g Picture Slide 1">
    <p:spTree>
      <p:nvGrpSpPr>
        <p:cNvPr id="1" name=""/>
        <p:cNvGrpSpPr/>
        <p:nvPr/>
      </p:nvGrpSpPr>
      <p:grpSpPr>
        <a:xfrm>
          <a:off x="0" y="0"/>
          <a:ext cx="0" cy="0"/>
          <a:chOff x="0" y="0"/>
          <a:chExt cx="0" cy="0"/>
        </a:xfrm>
      </p:grpSpPr>
      <p:sp>
        <p:nvSpPr>
          <p:cNvPr id="10" name="Picture Placeholder 9"/>
          <p:cNvSpPr>
            <a:spLocks noGrp="1"/>
          </p:cNvSpPr>
          <p:nvPr>
            <p:ph type="pic" sz="quarter" idx="10" hasCustomPrompt="1"/>
          </p:nvPr>
        </p:nvSpPr>
        <p:spPr>
          <a:xfrm>
            <a:off x="-32" y="0"/>
            <a:ext cx="9144000" cy="6858000"/>
          </a:xfrm>
        </p:spPr>
        <p:txBody>
          <a:bodyPr anchor="ctr" anchorCtr="0"/>
          <a:lstStyle>
            <a:lvl1pPr algn="ctr">
              <a:defRPr baseline="0">
                <a:latin typeface="Century Gothic" panose="020B0502020202020204" pitchFamily="34" charset="0"/>
              </a:defRPr>
            </a:lvl1pPr>
          </a:lstStyle>
          <a:p>
            <a:r>
              <a:rPr lang="en-GB"/>
              <a:t>Insert photo, then select</a:t>
            </a:r>
            <a:br>
              <a:rPr lang="en-GB"/>
            </a:br>
            <a:r>
              <a:rPr lang="en-GB"/>
              <a:t>‘Format/Send to back’</a:t>
            </a:r>
          </a:p>
        </p:txBody>
      </p:sp>
      <p:sp>
        <p:nvSpPr>
          <p:cNvPr id="2" name="Title 1"/>
          <p:cNvSpPr>
            <a:spLocks noGrp="1"/>
          </p:cNvSpPr>
          <p:nvPr>
            <p:ph type="ctrTitle" hasCustomPrompt="1"/>
          </p:nvPr>
        </p:nvSpPr>
        <p:spPr>
          <a:xfrm>
            <a:off x="425202" y="4629600"/>
            <a:ext cx="5904000" cy="1728000"/>
          </a:xfrm>
        </p:spPr>
        <p:txBody>
          <a:bodyPr anchor="b" anchorCtr="0"/>
          <a:lstStyle>
            <a:lvl1pPr algn="l">
              <a:defRPr sz="3200">
                <a:solidFill>
                  <a:schemeClr val="bg1"/>
                </a:solidFill>
                <a:latin typeface="Century Gothic" panose="020B0502020202020204" pitchFamily="34" charset="0"/>
              </a:defRPr>
            </a:lvl1pPr>
          </a:lstStyle>
          <a:p>
            <a:r>
              <a:rPr lang="en-GB" noProof="0"/>
              <a:t>Click to enter headline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g Picture Slide 2">
    <p:spTree>
      <p:nvGrpSpPr>
        <p:cNvPr id="1" name=""/>
        <p:cNvGrpSpPr/>
        <p:nvPr/>
      </p:nvGrpSpPr>
      <p:grpSpPr>
        <a:xfrm>
          <a:off x="0" y="0"/>
          <a:ext cx="0" cy="0"/>
          <a:chOff x="0" y="0"/>
          <a:chExt cx="0" cy="0"/>
        </a:xfrm>
      </p:grpSpPr>
      <p:sp>
        <p:nvSpPr>
          <p:cNvPr id="10" name="Picture Placeholder 9"/>
          <p:cNvSpPr>
            <a:spLocks noGrp="1"/>
          </p:cNvSpPr>
          <p:nvPr>
            <p:ph type="pic" sz="quarter" idx="10" hasCustomPrompt="1"/>
          </p:nvPr>
        </p:nvSpPr>
        <p:spPr>
          <a:xfrm>
            <a:off x="-32" y="0"/>
            <a:ext cx="9144000" cy="6858000"/>
          </a:xfrm>
        </p:spPr>
        <p:txBody>
          <a:bodyPr anchor="ctr" anchorCtr="0"/>
          <a:lstStyle>
            <a:lvl1pPr algn="ctr">
              <a:defRPr baseline="0">
                <a:latin typeface="Century Gothic" panose="020B0502020202020204" pitchFamily="34" charset="0"/>
              </a:defRPr>
            </a:lvl1pPr>
          </a:lstStyle>
          <a:p>
            <a:r>
              <a:rPr lang="en-GB"/>
              <a:t>Insert photo, then select</a:t>
            </a:r>
            <a:br>
              <a:rPr lang="en-GB"/>
            </a:br>
            <a:r>
              <a:rPr lang="en-GB"/>
              <a:t>‘Format/Send to back’</a:t>
            </a:r>
          </a:p>
        </p:txBody>
      </p:sp>
      <p:sp>
        <p:nvSpPr>
          <p:cNvPr id="2" name="Title 1"/>
          <p:cNvSpPr>
            <a:spLocks noGrp="1"/>
          </p:cNvSpPr>
          <p:nvPr>
            <p:ph type="ctrTitle" hasCustomPrompt="1"/>
          </p:nvPr>
        </p:nvSpPr>
        <p:spPr>
          <a:xfrm>
            <a:off x="425202" y="4626000"/>
            <a:ext cx="5904000" cy="1728000"/>
          </a:xfrm>
        </p:spPr>
        <p:txBody>
          <a:bodyPr anchor="b" anchorCtr="0"/>
          <a:lstStyle>
            <a:lvl1pPr algn="l">
              <a:defRPr sz="3200">
                <a:solidFill>
                  <a:schemeClr val="tx1"/>
                </a:solidFill>
                <a:latin typeface="Century Gothic" panose="020B0502020202020204" pitchFamily="34" charset="0"/>
              </a:defRPr>
            </a:lvl1pPr>
          </a:lstStyle>
          <a:p>
            <a:r>
              <a:rPr lang="en-GB" noProof="0"/>
              <a:t>Click to enter headline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Slide 1">
    <p:spTree>
      <p:nvGrpSpPr>
        <p:cNvPr id="1" name=""/>
        <p:cNvGrpSpPr/>
        <p:nvPr/>
      </p:nvGrpSpPr>
      <p:grpSpPr>
        <a:xfrm>
          <a:off x="0" y="0"/>
          <a:ext cx="0" cy="0"/>
          <a:chOff x="0" y="0"/>
          <a:chExt cx="0" cy="0"/>
        </a:xfrm>
      </p:grpSpPr>
      <p:pic>
        <p:nvPicPr>
          <p:cNvPr id="8" name="Picture 7" descr="P1031 HWE Brand project - PPT template - Slide 13.png"/>
          <p:cNvPicPr>
            <a:picLocks noChangeAspect="1"/>
          </p:cNvPicPr>
          <p:nvPr userDrawn="1"/>
        </p:nvPicPr>
        <p:blipFill>
          <a:blip r:embed="rId2" cstate="print"/>
          <a:stretch>
            <a:fillRect/>
          </a:stretch>
        </p:blipFill>
        <p:spPr>
          <a:xfrm>
            <a:off x="-1" y="0"/>
            <a:ext cx="9144000" cy="6858000"/>
          </a:xfrm>
          <a:prstGeom prst="rect">
            <a:avLst/>
          </a:prstGeom>
        </p:spPr>
      </p:pic>
      <p:sp>
        <p:nvSpPr>
          <p:cNvPr id="7" name="Text Placeholder 6"/>
          <p:cNvSpPr>
            <a:spLocks noGrp="1"/>
          </p:cNvSpPr>
          <p:nvPr>
            <p:ph type="body" sz="quarter" idx="10"/>
          </p:nvPr>
        </p:nvSpPr>
        <p:spPr>
          <a:xfrm>
            <a:off x="555630" y="492660"/>
            <a:ext cx="4143375" cy="4357687"/>
          </a:xfrm>
        </p:spPr>
        <p:txBody>
          <a:bodyPr/>
          <a:lstStyle>
            <a:lvl1pPr>
              <a:spcAft>
                <a:spcPts val="600"/>
              </a:spcAft>
              <a:defRPr sz="2800" b="1">
                <a:solidFill>
                  <a:schemeClr val="bg1"/>
                </a:solidFill>
                <a:latin typeface="Century Gothic" panose="020B0502020202020204" pitchFamily="34" charset="0"/>
              </a:defRPr>
            </a:lvl1pPr>
            <a:lvl2pPr marL="0" indent="0">
              <a:lnSpc>
                <a:spcPts val="1700"/>
              </a:lnSpc>
              <a:spcAft>
                <a:spcPts val="1000"/>
              </a:spcAft>
              <a:buNone/>
              <a:defRPr sz="1400">
                <a:solidFill>
                  <a:schemeClr val="bg1"/>
                </a:solidFill>
                <a:latin typeface="Century Gothic" panose="020B0502020202020204" pitchFamily="34" charset="0"/>
              </a:defRPr>
            </a:lvl2pPr>
            <a:lvl3pPr marL="0" indent="0" defTabSz="900000">
              <a:lnSpc>
                <a:spcPts val="1800"/>
              </a:lnSpc>
              <a:spcAft>
                <a:spcPts val="600"/>
              </a:spcAft>
              <a:buNone/>
              <a:tabLst>
                <a:tab pos="216000" algn="l"/>
              </a:tabLst>
              <a:defRPr sz="1400">
                <a:solidFill>
                  <a:schemeClr val="bg1"/>
                </a:solidFill>
                <a:latin typeface="Century Gothic" panose="020B0502020202020204" pitchFamily="34" charset="0"/>
              </a:defRPr>
            </a:lvl3pPr>
            <a:lvl4pPr>
              <a:defRPr>
                <a:solidFill>
                  <a:schemeClr val="bg1"/>
                </a:solidFill>
                <a:latin typeface="Century Gothic" panose="020B0502020202020204" pitchFamily="34" charset="0"/>
              </a:defRPr>
            </a:lvl4pPr>
            <a:lvl5pPr>
              <a:defRPr>
                <a:solidFill>
                  <a:schemeClr val="bg1"/>
                </a:solidFill>
                <a:latin typeface="Century Gothic" panose="020B0502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pic>
        <p:nvPicPr>
          <p:cNvPr id="11" name="Picture 10" descr="P1038 HWE Local Healthwatch AR templates_v7 For Peter_1.jpg"/>
          <p:cNvPicPr>
            <a:picLocks noChangeAspect="1"/>
          </p:cNvPicPr>
          <p:nvPr userDrawn="1"/>
        </p:nvPicPr>
        <p:blipFill>
          <a:blip r:embed="rId3" cstate="print"/>
          <a:srcRect l="5208" t="27907" r="91667" b="68018"/>
          <a:stretch>
            <a:fillRect/>
          </a:stretch>
        </p:blipFill>
        <p:spPr>
          <a:xfrm>
            <a:off x="493033" y="3357022"/>
            <a:ext cx="292753" cy="540000"/>
          </a:xfrm>
          <a:prstGeom prst="rect">
            <a:avLst/>
          </a:prstGeom>
        </p:spPr>
      </p:pic>
      <p:pic>
        <p:nvPicPr>
          <p:cNvPr id="12" name="Picture 11" descr="Healthwatch-logo_RGB.png"/>
          <p:cNvPicPr>
            <a:picLocks noChangeAspect="1"/>
          </p:cNvPicPr>
          <p:nvPr userDrawn="1"/>
        </p:nvPicPr>
        <p:blipFill>
          <a:blip r:embed="rId4" cstate="print"/>
          <a:stretch>
            <a:fillRect/>
          </a:stretch>
        </p:blipFill>
        <p:spPr>
          <a:xfrm>
            <a:off x="5880317" y="5920472"/>
            <a:ext cx="3024000" cy="828283"/>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pic>
        <p:nvPicPr>
          <p:cNvPr id="8" name="Picture 7" descr="P1031 HWE Brand project - PPT template - Slide 13.png"/>
          <p:cNvPicPr>
            <a:picLocks noChangeAspect="1"/>
          </p:cNvPicPr>
          <p:nvPr userDrawn="1"/>
        </p:nvPicPr>
        <p:blipFill>
          <a:blip r:embed="rId2" cstate="print"/>
          <a:stretch>
            <a:fillRect/>
          </a:stretch>
        </p:blipFill>
        <p:spPr>
          <a:xfrm>
            <a:off x="-1" y="0"/>
            <a:ext cx="9144000" cy="6858000"/>
          </a:xfrm>
          <a:prstGeom prst="rect">
            <a:avLst/>
          </a:prstGeom>
        </p:spPr>
      </p:pic>
      <p:sp>
        <p:nvSpPr>
          <p:cNvPr id="7" name="Text Placeholder 6"/>
          <p:cNvSpPr>
            <a:spLocks noGrp="1"/>
          </p:cNvSpPr>
          <p:nvPr>
            <p:ph type="body" sz="quarter" idx="10"/>
          </p:nvPr>
        </p:nvSpPr>
        <p:spPr>
          <a:xfrm>
            <a:off x="555630" y="492660"/>
            <a:ext cx="4143375" cy="4357687"/>
          </a:xfrm>
        </p:spPr>
        <p:txBody>
          <a:bodyPr/>
          <a:lstStyle>
            <a:lvl1pPr>
              <a:spcAft>
                <a:spcPts val="600"/>
              </a:spcAft>
              <a:defRPr sz="2800" b="1">
                <a:solidFill>
                  <a:schemeClr val="tx1"/>
                </a:solidFill>
                <a:latin typeface="Century Gothic" panose="020B0502020202020204" pitchFamily="34" charset="0"/>
              </a:defRPr>
            </a:lvl1pPr>
            <a:lvl2pPr marL="0" indent="0">
              <a:lnSpc>
                <a:spcPts val="1700"/>
              </a:lnSpc>
              <a:spcAft>
                <a:spcPts val="1000"/>
              </a:spcAft>
              <a:buNone/>
              <a:defRPr sz="1400">
                <a:solidFill>
                  <a:srgbClr val="000000"/>
                </a:solidFill>
                <a:latin typeface="Century Gothic" panose="020B0502020202020204" pitchFamily="34" charset="0"/>
              </a:defRPr>
            </a:lvl2pPr>
            <a:lvl3pPr marL="0" indent="0" defTabSz="900000">
              <a:lnSpc>
                <a:spcPts val="1800"/>
              </a:lnSpc>
              <a:spcAft>
                <a:spcPts val="600"/>
              </a:spcAft>
              <a:buNone/>
              <a:tabLst>
                <a:tab pos="216000" algn="l"/>
              </a:tabLst>
              <a:defRPr sz="1400">
                <a:solidFill>
                  <a:srgbClr val="000000"/>
                </a:solidFill>
                <a:latin typeface="Century Gothic" panose="020B0502020202020204" pitchFamily="34" charset="0"/>
              </a:defRPr>
            </a:lvl3pPr>
            <a:lvl4pPr>
              <a:defRPr>
                <a:solidFill>
                  <a:srgbClr val="000000"/>
                </a:solidFill>
                <a:latin typeface="Century Gothic" panose="020B0502020202020204" pitchFamily="34" charset="0"/>
              </a:defRPr>
            </a:lvl4pPr>
            <a:lvl5pPr>
              <a:defRPr>
                <a:solidFill>
                  <a:srgbClr val="000000"/>
                </a:solidFill>
                <a:latin typeface="Century Gothic" panose="020B0502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pic>
        <p:nvPicPr>
          <p:cNvPr id="5" name="Picture 4" descr="Healthwatch-logo_RGB.png"/>
          <p:cNvPicPr>
            <a:picLocks noChangeAspect="1"/>
          </p:cNvPicPr>
          <p:nvPr userDrawn="1"/>
        </p:nvPicPr>
        <p:blipFill>
          <a:blip r:embed="rId3" cstate="print"/>
          <a:stretch>
            <a:fillRect/>
          </a:stretch>
        </p:blipFill>
        <p:spPr>
          <a:xfrm>
            <a:off x="5880317" y="5920472"/>
            <a:ext cx="3024000" cy="828283"/>
          </a:xfrm>
          <a:prstGeom prst="rect">
            <a:avLst/>
          </a:prstGeom>
        </p:spPr>
      </p:pic>
      <p:pic>
        <p:nvPicPr>
          <p:cNvPr id="9" name="Picture 8" descr="P1031 HWE Brand projecy - PPT template_AW_14.jpg"/>
          <p:cNvPicPr>
            <a:picLocks noChangeAspect="1"/>
          </p:cNvPicPr>
          <p:nvPr userDrawn="1"/>
        </p:nvPicPr>
        <p:blipFill>
          <a:blip r:embed="rId4" cstate="print"/>
          <a:stretch>
            <a:fillRect/>
          </a:stretch>
        </p:blipFill>
        <p:spPr>
          <a:xfrm>
            <a:off x="560332" y="3349096"/>
            <a:ext cx="172253" cy="5040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10" name="Picture Placeholder 9"/>
          <p:cNvSpPr>
            <a:spLocks noGrp="1"/>
          </p:cNvSpPr>
          <p:nvPr>
            <p:ph type="pic" sz="quarter" idx="10" hasCustomPrompt="1"/>
          </p:nvPr>
        </p:nvSpPr>
        <p:spPr>
          <a:xfrm>
            <a:off x="-32" y="0"/>
            <a:ext cx="9144000" cy="6858000"/>
          </a:xfrm>
        </p:spPr>
        <p:txBody>
          <a:bodyPr anchor="ctr" anchorCtr="0"/>
          <a:lstStyle>
            <a:lvl1pPr algn="ctr">
              <a:defRPr baseline="0">
                <a:latin typeface="Century Gothic" panose="020B0502020202020204" pitchFamily="34" charset="0"/>
              </a:defRPr>
            </a:lvl1pPr>
          </a:lstStyle>
          <a:p>
            <a:r>
              <a:rPr lang="en-GB"/>
              <a:t>Insert photo, then select</a:t>
            </a:r>
            <a:br>
              <a:rPr lang="en-GB"/>
            </a:br>
            <a:r>
              <a:rPr lang="en-GB"/>
              <a:t>‘Format/Send to back’</a:t>
            </a:r>
          </a:p>
        </p:txBody>
      </p:sp>
      <p:sp>
        <p:nvSpPr>
          <p:cNvPr id="2" name="Title 1"/>
          <p:cNvSpPr>
            <a:spLocks noGrp="1"/>
          </p:cNvSpPr>
          <p:nvPr>
            <p:ph type="ctrTitle"/>
          </p:nvPr>
        </p:nvSpPr>
        <p:spPr>
          <a:xfrm>
            <a:off x="374400" y="4794789"/>
            <a:ext cx="7740000" cy="612000"/>
          </a:xfrm>
        </p:spPr>
        <p:txBody>
          <a:bodyPr/>
          <a:lstStyle>
            <a:lvl1pPr algn="l">
              <a:defRPr sz="3800">
                <a:solidFill>
                  <a:schemeClr val="bg1"/>
                </a:solidFill>
                <a:latin typeface="Century Gothic" panose="020B0502020202020204" pitchFamily="34" charset="0"/>
              </a:defRPr>
            </a:lvl1pPr>
          </a:lstStyle>
          <a:p>
            <a:r>
              <a:rPr lang="en-US" noProof="0"/>
              <a:t>Click to edit Master title style</a:t>
            </a:r>
            <a:endParaRPr lang="en-GB" noProof="0"/>
          </a:p>
        </p:txBody>
      </p:sp>
      <p:sp>
        <p:nvSpPr>
          <p:cNvPr id="3" name="Subtitle 2"/>
          <p:cNvSpPr>
            <a:spLocks noGrp="1"/>
          </p:cNvSpPr>
          <p:nvPr>
            <p:ph type="subTitle" idx="1"/>
          </p:nvPr>
        </p:nvSpPr>
        <p:spPr>
          <a:xfrm>
            <a:off x="382559" y="5369995"/>
            <a:ext cx="7740000" cy="612000"/>
          </a:xfrm>
        </p:spPr>
        <p:txBody>
          <a:bodyPr/>
          <a:lstStyle>
            <a:lvl1pPr marL="0" indent="0" algn="l">
              <a:spcAft>
                <a:spcPts val="0"/>
              </a:spcAft>
              <a:buNone/>
              <a:defRPr sz="2000" b="1">
                <a:solidFill>
                  <a:schemeClr val="bg1"/>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10" name="Picture Placeholder 9"/>
          <p:cNvSpPr>
            <a:spLocks noGrp="1"/>
          </p:cNvSpPr>
          <p:nvPr>
            <p:ph type="pic" sz="quarter" idx="10" hasCustomPrompt="1"/>
          </p:nvPr>
        </p:nvSpPr>
        <p:spPr>
          <a:xfrm>
            <a:off x="-32" y="0"/>
            <a:ext cx="9144000" cy="6858000"/>
          </a:xfrm>
        </p:spPr>
        <p:txBody>
          <a:bodyPr anchor="ctr" anchorCtr="0"/>
          <a:lstStyle>
            <a:lvl1pPr algn="ctr">
              <a:defRPr baseline="0">
                <a:latin typeface="Century Gothic" panose="020B0502020202020204" pitchFamily="34" charset="0"/>
              </a:defRPr>
            </a:lvl1pPr>
          </a:lstStyle>
          <a:p>
            <a:r>
              <a:rPr lang="en-GB"/>
              <a:t>Insert photo, then select</a:t>
            </a:r>
            <a:br>
              <a:rPr lang="en-GB"/>
            </a:br>
            <a:r>
              <a:rPr lang="en-GB"/>
              <a:t>‘Format/Send to back’</a:t>
            </a:r>
          </a:p>
        </p:txBody>
      </p:sp>
      <p:sp>
        <p:nvSpPr>
          <p:cNvPr id="2" name="Title 1"/>
          <p:cNvSpPr>
            <a:spLocks noGrp="1"/>
          </p:cNvSpPr>
          <p:nvPr>
            <p:ph type="ctrTitle"/>
          </p:nvPr>
        </p:nvSpPr>
        <p:spPr>
          <a:xfrm>
            <a:off x="374400" y="4794789"/>
            <a:ext cx="7740000" cy="612000"/>
          </a:xfrm>
        </p:spPr>
        <p:txBody>
          <a:bodyPr/>
          <a:lstStyle>
            <a:lvl1pPr algn="l">
              <a:defRPr sz="3800">
                <a:solidFill>
                  <a:schemeClr val="tx1"/>
                </a:solidFill>
                <a:latin typeface="Century Gothic" panose="020B0502020202020204" pitchFamily="34" charset="0"/>
              </a:defRPr>
            </a:lvl1pPr>
          </a:lstStyle>
          <a:p>
            <a:r>
              <a:rPr lang="en-US" noProof="0"/>
              <a:t>Click to edit Master title style</a:t>
            </a:r>
            <a:endParaRPr lang="en-GB" noProof="0"/>
          </a:p>
        </p:txBody>
      </p:sp>
      <p:sp>
        <p:nvSpPr>
          <p:cNvPr id="3" name="Subtitle 2"/>
          <p:cNvSpPr>
            <a:spLocks noGrp="1"/>
          </p:cNvSpPr>
          <p:nvPr>
            <p:ph type="subTitle" idx="1"/>
          </p:nvPr>
        </p:nvSpPr>
        <p:spPr>
          <a:xfrm>
            <a:off x="382559" y="5369995"/>
            <a:ext cx="7740000" cy="612000"/>
          </a:xfrm>
        </p:spPr>
        <p:txBody>
          <a:bodyPr/>
          <a:lstStyle>
            <a:lvl1pPr marL="0" indent="0" algn="l">
              <a:spcAft>
                <a:spcPts val="0"/>
              </a:spcAft>
              <a:buNone/>
              <a:defRPr sz="2000" b="1">
                <a:solidFill>
                  <a:srgbClr val="000000"/>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noProof="0"/>
              <a:t>Click to edit Master title style</a:t>
            </a:r>
            <a:endParaRPr lang="en-GB" noProof="0"/>
          </a:p>
        </p:txBody>
      </p:sp>
      <p:sp>
        <p:nvSpPr>
          <p:cNvPr id="3" name="Content Placeholder 2"/>
          <p:cNvSpPr>
            <a:spLocks noGrp="1"/>
          </p:cNvSpPr>
          <p:nvPr>
            <p:ph idx="1"/>
          </p:nvPr>
        </p:nvSpPr>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Footer Placeholder 4"/>
          <p:cNvSpPr>
            <a:spLocks noGrp="1"/>
          </p:cNvSpPr>
          <p:nvPr>
            <p:ph type="ftr" sz="quarter" idx="11"/>
          </p:nvPr>
        </p:nvSpPr>
        <p:spPr/>
        <p:txBody>
          <a:bodyPr/>
          <a:lstStyle/>
          <a:p>
            <a:r>
              <a:rPr lang="en-GB" noProof="0"/>
              <a:t>Presentation Title Name      XX-XX Month Year Location</a:t>
            </a:r>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sp>
        <p:nvSpPr>
          <p:cNvPr id="8" name="Text Placeholder 7"/>
          <p:cNvSpPr>
            <a:spLocks noGrp="1"/>
          </p:cNvSpPr>
          <p:nvPr>
            <p:ph type="body" sz="quarter" idx="13" hasCustomPrompt="1"/>
          </p:nvPr>
        </p:nvSpPr>
        <p:spPr>
          <a:xfrm>
            <a:off x="457200" y="1075264"/>
            <a:ext cx="8143875" cy="285750"/>
          </a:xfrm>
        </p:spPr>
        <p:txBody>
          <a:bodyPr/>
          <a:lstStyle>
            <a:lvl1pPr>
              <a:defRPr sz="1800" b="1" spc="50" baseline="0">
                <a:solidFill>
                  <a:schemeClr val="tx2">
                    <a:lumMod val="50000"/>
                  </a:schemeClr>
                </a:solidFill>
                <a:latin typeface="Century Gothic" panose="020B0502020202020204" pitchFamily="34" charset="0"/>
              </a:defRPr>
            </a:lvl1pPr>
            <a:lvl2pPr>
              <a:defRPr sz="1800" b="1"/>
            </a:lvl2pPr>
            <a:lvl3pPr>
              <a:defRPr sz="1800" b="1"/>
            </a:lvl3pPr>
            <a:lvl4pPr>
              <a:defRPr sz="1800" b="1"/>
            </a:lvl4pPr>
            <a:lvl5pPr>
              <a:defRPr sz="1800" b="1"/>
            </a:lvl5pPr>
          </a:lstStyle>
          <a:p>
            <a:pPr lvl="0"/>
            <a:r>
              <a:rPr lang="en-GB" noProof="0"/>
              <a:t>Click to add subheading</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mall Photo &amp; Content">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2" name="Title 1"/>
          <p:cNvSpPr>
            <a:spLocks noGrp="1"/>
          </p:cNvSpPr>
          <p:nvPr>
            <p:ph type="title"/>
          </p:nvPr>
        </p:nvSpPr>
        <p:spPr>
          <a:xfrm>
            <a:off x="3929058" y="617525"/>
            <a:ext cx="4736142" cy="468000"/>
          </a:xfrm>
        </p:spPr>
        <p:txBody>
          <a:bodyPr/>
          <a:lstStyle>
            <a:lvl1pPr>
              <a:defRPr>
                <a:latin typeface="Century Gothic" panose="020B0502020202020204" pitchFamily="34" charset="0"/>
              </a:defRPr>
            </a:lvl1pPr>
          </a:lstStyle>
          <a:p>
            <a:r>
              <a:rPr lang="en-US" noProof="0"/>
              <a:t>Click to edit Master title style</a:t>
            </a:r>
            <a:endParaRPr lang="en-GB" noProof="0"/>
          </a:p>
        </p:txBody>
      </p:sp>
      <p:sp>
        <p:nvSpPr>
          <p:cNvPr id="3" name="Content Placeholder 2"/>
          <p:cNvSpPr>
            <a:spLocks noGrp="1"/>
          </p:cNvSpPr>
          <p:nvPr>
            <p:ph idx="1"/>
          </p:nvPr>
        </p:nvSpPr>
        <p:spPr>
          <a:xfrm>
            <a:off x="3929058" y="1642535"/>
            <a:ext cx="4736142" cy="4392000"/>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Footer Placeholder 4"/>
          <p:cNvSpPr>
            <a:spLocks noGrp="1"/>
          </p:cNvSpPr>
          <p:nvPr>
            <p:ph type="ftr" sz="quarter" idx="11"/>
          </p:nvPr>
        </p:nvSpPr>
        <p:spPr/>
        <p:txBody>
          <a:bodyPr/>
          <a:lstStyle/>
          <a:p>
            <a:r>
              <a:rPr lang="en-GB" noProof="0"/>
              <a:t>Presentation Title Name      XX-XX Month Year Location</a:t>
            </a:r>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sp>
        <p:nvSpPr>
          <p:cNvPr id="8" name="Text Placeholder 7"/>
          <p:cNvSpPr>
            <a:spLocks noGrp="1"/>
          </p:cNvSpPr>
          <p:nvPr>
            <p:ph type="body" sz="quarter" idx="13" hasCustomPrompt="1"/>
          </p:nvPr>
        </p:nvSpPr>
        <p:spPr>
          <a:xfrm>
            <a:off x="3929058" y="1075264"/>
            <a:ext cx="4672017" cy="285750"/>
          </a:xfrm>
        </p:spPr>
        <p:txBody>
          <a:bodyPr/>
          <a:lstStyle>
            <a:lvl1pPr>
              <a:defRPr sz="1800" b="1" spc="50" baseline="0">
                <a:solidFill>
                  <a:schemeClr val="tx2">
                    <a:lumMod val="50000"/>
                  </a:schemeClr>
                </a:solidFill>
                <a:latin typeface="Century Gothic" panose="020B0502020202020204" pitchFamily="34" charset="0"/>
              </a:defRPr>
            </a:lvl1pPr>
            <a:lvl2pPr>
              <a:defRPr sz="1800" b="1"/>
            </a:lvl2pPr>
            <a:lvl3pPr>
              <a:defRPr sz="1800" b="1"/>
            </a:lvl3pPr>
            <a:lvl4pPr>
              <a:defRPr sz="1800" b="1"/>
            </a:lvl4pPr>
            <a:lvl5pPr>
              <a:defRPr sz="1800" b="1"/>
            </a:lvl5pPr>
          </a:lstStyle>
          <a:p>
            <a:pPr lvl="0"/>
            <a:r>
              <a:rPr lang="en-GB" noProof="0"/>
              <a:t>Click to add subheading</a:t>
            </a:r>
          </a:p>
        </p:txBody>
      </p:sp>
      <p:sp>
        <p:nvSpPr>
          <p:cNvPr id="12" name="Picture Placeholder 11"/>
          <p:cNvSpPr>
            <a:spLocks noGrp="1"/>
          </p:cNvSpPr>
          <p:nvPr>
            <p:ph type="pic" sz="quarter" idx="14" hasCustomPrompt="1"/>
          </p:nvPr>
        </p:nvSpPr>
        <p:spPr>
          <a:xfrm>
            <a:off x="449261" y="705907"/>
            <a:ext cx="3096000" cy="3636000"/>
          </a:xfrm>
        </p:spPr>
        <p:txBody>
          <a:bodyPr anchor="ctr" anchorCtr="0"/>
          <a:lstStyle>
            <a:lvl1pPr algn="ctr">
              <a:defRPr>
                <a:latin typeface="Century Gothic" panose="020B0502020202020204" pitchFamily="34" charset="0"/>
              </a:defRPr>
            </a:lvl1pPr>
          </a:lstStyle>
          <a:p>
            <a:r>
              <a:rPr lang="en-GB"/>
              <a:t>Insert photo</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Table &amp; Content">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2" name="Title 1"/>
          <p:cNvSpPr>
            <a:spLocks noGrp="1"/>
          </p:cNvSpPr>
          <p:nvPr>
            <p:ph type="title"/>
          </p:nvPr>
        </p:nvSpPr>
        <p:spPr>
          <a:xfrm>
            <a:off x="457200" y="617525"/>
            <a:ext cx="8208000" cy="468000"/>
          </a:xfrm>
        </p:spPr>
        <p:txBody>
          <a:bodyPr/>
          <a:lstStyle>
            <a:lvl1pPr>
              <a:defRPr>
                <a:latin typeface="Century Gothic" panose="020B0502020202020204" pitchFamily="34" charset="0"/>
              </a:defRPr>
            </a:lvl1pPr>
          </a:lstStyle>
          <a:p>
            <a:r>
              <a:rPr lang="en-US" noProof="0"/>
              <a:t>Click to edit Master title style</a:t>
            </a:r>
            <a:endParaRPr lang="en-GB" noProof="0"/>
          </a:p>
        </p:txBody>
      </p:sp>
      <p:sp>
        <p:nvSpPr>
          <p:cNvPr id="3" name="Content Placeholder 2"/>
          <p:cNvSpPr>
            <a:spLocks noGrp="1"/>
          </p:cNvSpPr>
          <p:nvPr>
            <p:ph idx="1"/>
          </p:nvPr>
        </p:nvSpPr>
        <p:spPr>
          <a:xfrm>
            <a:off x="4786314" y="1642535"/>
            <a:ext cx="3878886" cy="4392000"/>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Footer Placeholder 4"/>
          <p:cNvSpPr>
            <a:spLocks noGrp="1"/>
          </p:cNvSpPr>
          <p:nvPr>
            <p:ph type="ftr" sz="quarter" idx="11"/>
          </p:nvPr>
        </p:nvSpPr>
        <p:spPr/>
        <p:txBody>
          <a:bodyPr/>
          <a:lstStyle/>
          <a:p>
            <a:r>
              <a:rPr lang="en-GB" noProof="0"/>
              <a:t>Presentation Title Name      XX-XX Month Year Location</a:t>
            </a:r>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sp>
        <p:nvSpPr>
          <p:cNvPr id="8" name="Text Placeholder 7"/>
          <p:cNvSpPr>
            <a:spLocks noGrp="1"/>
          </p:cNvSpPr>
          <p:nvPr>
            <p:ph type="body" sz="quarter" idx="13" hasCustomPrompt="1"/>
          </p:nvPr>
        </p:nvSpPr>
        <p:spPr>
          <a:xfrm>
            <a:off x="457199" y="1075264"/>
            <a:ext cx="8208000" cy="285750"/>
          </a:xfrm>
        </p:spPr>
        <p:txBody>
          <a:bodyPr/>
          <a:lstStyle>
            <a:lvl1pPr>
              <a:defRPr sz="1800" b="1" spc="50" baseline="0">
                <a:solidFill>
                  <a:schemeClr val="tx2">
                    <a:lumMod val="50000"/>
                  </a:schemeClr>
                </a:solidFill>
                <a:latin typeface="Century Gothic" panose="020B0502020202020204" pitchFamily="34" charset="0"/>
              </a:defRPr>
            </a:lvl1pPr>
            <a:lvl2pPr>
              <a:defRPr sz="1800" b="1"/>
            </a:lvl2pPr>
            <a:lvl3pPr>
              <a:defRPr sz="1800" b="1"/>
            </a:lvl3pPr>
            <a:lvl4pPr>
              <a:defRPr sz="1800" b="1"/>
            </a:lvl4pPr>
            <a:lvl5pPr>
              <a:defRPr sz="1800" b="1"/>
            </a:lvl5pPr>
          </a:lstStyle>
          <a:p>
            <a:pPr lvl="0"/>
            <a:r>
              <a:rPr lang="en-GB" noProof="0"/>
              <a:t>Click to add subheading</a:t>
            </a:r>
          </a:p>
        </p:txBody>
      </p:sp>
      <p:sp>
        <p:nvSpPr>
          <p:cNvPr id="13" name="Table Placeholder 12"/>
          <p:cNvSpPr>
            <a:spLocks noGrp="1"/>
          </p:cNvSpPr>
          <p:nvPr>
            <p:ph type="tbl" sz="quarter" idx="14"/>
          </p:nvPr>
        </p:nvSpPr>
        <p:spPr>
          <a:xfrm>
            <a:off x="428625" y="1714500"/>
            <a:ext cx="3996000" cy="4212000"/>
          </a:xfrm>
        </p:spPr>
        <p:txBody>
          <a:bodyPr/>
          <a:lstStyle>
            <a:lvl1pPr>
              <a:defRPr>
                <a:latin typeface="Century Gothic" panose="020B0502020202020204" pitchFamily="34" charset="0"/>
              </a:defRPr>
            </a:lvl1pPr>
          </a:lstStyle>
          <a:p>
            <a:r>
              <a:rPr lang="en-US"/>
              <a:t>Click icon to add table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Chart &amp; Content">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2" name="Title 1"/>
          <p:cNvSpPr>
            <a:spLocks noGrp="1"/>
          </p:cNvSpPr>
          <p:nvPr>
            <p:ph type="title"/>
          </p:nvPr>
        </p:nvSpPr>
        <p:spPr>
          <a:xfrm>
            <a:off x="457200" y="617525"/>
            <a:ext cx="8208000" cy="468000"/>
          </a:xfrm>
        </p:spPr>
        <p:txBody>
          <a:bodyPr/>
          <a:lstStyle>
            <a:lvl1pPr>
              <a:defRPr>
                <a:latin typeface="Century Gothic" panose="020B0502020202020204" pitchFamily="34" charset="0"/>
              </a:defRPr>
            </a:lvl1pPr>
          </a:lstStyle>
          <a:p>
            <a:r>
              <a:rPr lang="en-US" noProof="0"/>
              <a:t>Click to edit Master title style</a:t>
            </a:r>
            <a:endParaRPr lang="en-GB" noProof="0"/>
          </a:p>
        </p:txBody>
      </p:sp>
      <p:sp>
        <p:nvSpPr>
          <p:cNvPr id="3" name="Content Placeholder 2"/>
          <p:cNvSpPr>
            <a:spLocks noGrp="1"/>
          </p:cNvSpPr>
          <p:nvPr>
            <p:ph idx="1"/>
          </p:nvPr>
        </p:nvSpPr>
        <p:spPr>
          <a:xfrm>
            <a:off x="4786314" y="1642535"/>
            <a:ext cx="3878886" cy="4392000"/>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Footer Placeholder 4"/>
          <p:cNvSpPr>
            <a:spLocks noGrp="1"/>
          </p:cNvSpPr>
          <p:nvPr>
            <p:ph type="ftr" sz="quarter" idx="11"/>
          </p:nvPr>
        </p:nvSpPr>
        <p:spPr/>
        <p:txBody>
          <a:bodyPr/>
          <a:lstStyle/>
          <a:p>
            <a:r>
              <a:rPr lang="en-GB" noProof="0"/>
              <a:t>Presentation Title Name      XX-XX Month Year Location</a:t>
            </a:r>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sp>
        <p:nvSpPr>
          <p:cNvPr id="8" name="Text Placeholder 7"/>
          <p:cNvSpPr>
            <a:spLocks noGrp="1"/>
          </p:cNvSpPr>
          <p:nvPr>
            <p:ph type="body" sz="quarter" idx="13" hasCustomPrompt="1"/>
          </p:nvPr>
        </p:nvSpPr>
        <p:spPr>
          <a:xfrm>
            <a:off x="457199" y="1075264"/>
            <a:ext cx="8208000" cy="285750"/>
          </a:xfrm>
        </p:spPr>
        <p:txBody>
          <a:bodyPr/>
          <a:lstStyle>
            <a:lvl1pPr>
              <a:defRPr sz="1800" b="1" spc="50" baseline="0">
                <a:solidFill>
                  <a:schemeClr val="tx2">
                    <a:lumMod val="50000"/>
                  </a:schemeClr>
                </a:solidFill>
                <a:latin typeface="Century Gothic" panose="020B0502020202020204" pitchFamily="34" charset="0"/>
              </a:defRPr>
            </a:lvl1pPr>
            <a:lvl2pPr>
              <a:defRPr sz="1800" b="1"/>
            </a:lvl2pPr>
            <a:lvl3pPr>
              <a:defRPr sz="1800" b="1"/>
            </a:lvl3pPr>
            <a:lvl4pPr>
              <a:defRPr sz="1800" b="1"/>
            </a:lvl4pPr>
            <a:lvl5pPr>
              <a:defRPr sz="1800" b="1"/>
            </a:lvl5pPr>
          </a:lstStyle>
          <a:p>
            <a:pPr lvl="0"/>
            <a:r>
              <a:rPr lang="en-GB" noProof="0"/>
              <a:t>Click to add subheading</a:t>
            </a:r>
          </a:p>
        </p:txBody>
      </p:sp>
      <p:sp>
        <p:nvSpPr>
          <p:cNvPr id="11" name="Chart Placeholder 10"/>
          <p:cNvSpPr>
            <a:spLocks noGrp="1"/>
          </p:cNvSpPr>
          <p:nvPr>
            <p:ph type="chart" sz="quarter" idx="14"/>
          </p:nvPr>
        </p:nvSpPr>
        <p:spPr>
          <a:xfrm>
            <a:off x="428625" y="1714500"/>
            <a:ext cx="3996000" cy="4212000"/>
          </a:xfrm>
        </p:spPr>
        <p:txBody>
          <a:bodyPr/>
          <a:lstStyle>
            <a:lvl1pPr>
              <a:defRPr>
                <a:latin typeface="Century Gothic" panose="020B0502020202020204" pitchFamily="34" charset="0"/>
              </a:defRPr>
            </a:lvl1pPr>
          </a:lstStyle>
          <a:p>
            <a:r>
              <a:rPr lang="en-US"/>
              <a:t>Click icon to add chart</a:t>
            </a:r>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mp; Large Photo">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2" name="Title 1"/>
          <p:cNvSpPr>
            <a:spLocks noGrp="1"/>
          </p:cNvSpPr>
          <p:nvPr>
            <p:ph type="title"/>
          </p:nvPr>
        </p:nvSpPr>
        <p:spPr>
          <a:xfrm>
            <a:off x="457200" y="617525"/>
            <a:ext cx="8208000" cy="468000"/>
          </a:xfrm>
        </p:spPr>
        <p:txBody>
          <a:bodyPr/>
          <a:lstStyle>
            <a:lvl1pPr>
              <a:defRPr>
                <a:latin typeface="Century Gothic" panose="020B0502020202020204" pitchFamily="34" charset="0"/>
              </a:defRPr>
            </a:lvl1pPr>
          </a:lstStyle>
          <a:p>
            <a:r>
              <a:rPr lang="en-US" noProof="0"/>
              <a:t>Click to edit Master title style</a:t>
            </a:r>
            <a:endParaRPr lang="en-GB" noProof="0"/>
          </a:p>
        </p:txBody>
      </p:sp>
      <p:sp>
        <p:nvSpPr>
          <p:cNvPr id="5" name="Footer Placeholder 4"/>
          <p:cNvSpPr>
            <a:spLocks noGrp="1"/>
          </p:cNvSpPr>
          <p:nvPr>
            <p:ph type="ftr" sz="quarter" idx="11"/>
          </p:nvPr>
        </p:nvSpPr>
        <p:spPr/>
        <p:txBody>
          <a:bodyPr/>
          <a:lstStyle/>
          <a:p>
            <a:r>
              <a:rPr lang="en-GB" noProof="0"/>
              <a:t>Presentation Title Name      XX-XX Month Year Location</a:t>
            </a:r>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sp>
        <p:nvSpPr>
          <p:cNvPr id="8" name="Text Placeholder 7"/>
          <p:cNvSpPr>
            <a:spLocks noGrp="1"/>
          </p:cNvSpPr>
          <p:nvPr>
            <p:ph type="body" sz="quarter" idx="13" hasCustomPrompt="1"/>
          </p:nvPr>
        </p:nvSpPr>
        <p:spPr>
          <a:xfrm>
            <a:off x="457200" y="1219203"/>
            <a:ext cx="8208000" cy="324000"/>
          </a:xfrm>
        </p:spPr>
        <p:txBody>
          <a:bodyPr/>
          <a:lstStyle>
            <a:lvl1pPr>
              <a:defRPr sz="1800" b="1" spc="50" baseline="0">
                <a:solidFill>
                  <a:schemeClr val="tx2">
                    <a:lumMod val="50000"/>
                  </a:schemeClr>
                </a:solidFill>
                <a:latin typeface="Century Gothic" panose="020B0502020202020204" pitchFamily="34" charset="0"/>
              </a:defRPr>
            </a:lvl1pPr>
            <a:lvl2pPr>
              <a:defRPr sz="1800" b="1"/>
            </a:lvl2pPr>
            <a:lvl3pPr>
              <a:defRPr sz="1800" b="1"/>
            </a:lvl3pPr>
            <a:lvl4pPr>
              <a:defRPr sz="1800" b="1"/>
            </a:lvl4pPr>
            <a:lvl5pPr>
              <a:defRPr sz="1800" b="1"/>
            </a:lvl5pPr>
          </a:lstStyle>
          <a:p>
            <a:pPr lvl="0"/>
            <a:r>
              <a:rPr lang="en-GB" noProof="0"/>
              <a:t>Click to add subheading</a:t>
            </a:r>
          </a:p>
        </p:txBody>
      </p:sp>
      <p:sp>
        <p:nvSpPr>
          <p:cNvPr id="12" name="Picture Placeholder 11"/>
          <p:cNvSpPr>
            <a:spLocks noGrp="1"/>
          </p:cNvSpPr>
          <p:nvPr>
            <p:ph type="pic" sz="quarter" idx="14" hasCustomPrompt="1"/>
          </p:nvPr>
        </p:nvSpPr>
        <p:spPr>
          <a:xfrm>
            <a:off x="449259" y="1650388"/>
            <a:ext cx="8316000" cy="4320000"/>
          </a:xfrm>
        </p:spPr>
        <p:txBody>
          <a:bodyPr anchor="ctr" anchorCtr="0"/>
          <a:lstStyle>
            <a:lvl1pPr algn="ctr">
              <a:defRPr>
                <a:latin typeface="Century Gothic" panose="020B0502020202020204" pitchFamily="34" charset="0"/>
              </a:defRPr>
            </a:lvl1pPr>
          </a:lstStyle>
          <a:p>
            <a:r>
              <a:rPr lang="en-GB"/>
              <a:t>Insert photo</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Big Content (Blue)">
    <p:bg>
      <p:bgPr>
        <a:solidFill>
          <a:schemeClr val="accent5"/>
        </a:solidFill>
        <a:effectLst/>
      </p:bgPr>
    </p:bg>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3" name="Content Placeholder 2"/>
          <p:cNvSpPr>
            <a:spLocks noGrp="1"/>
          </p:cNvSpPr>
          <p:nvPr>
            <p:ph idx="1" hasCustomPrompt="1"/>
          </p:nvPr>
        </p:nvSpPr>
        <p:spPr>
          <a:xfrm>
            <a:off x="457200" y="663553"/>
            <a:ext cx="8208000" cy="5364000"/>
          </a:xfrm>
        </p:spPr>
        <p:txBody>
          <a:bodyPr/>
          <a:lstStyle>
            <a:lvl1pPr marL="898525" indent="-1588">
              <a:lnSpc>
                <a:spcPts val="3800"/>
              </a:lnSpc>
              <a:spcAft>
                <a:spcPts val="600"/>
              </a:spcAft>
              <a:defRPr sz="3200" b="1">
                <a:latin typeface="Century Gothic" panose="020B0502020202020204" pitchFamily="34" charset="0"/>
              </a:defRPr>
            </a:lvl1pPr>
            <a:lvl2pPr marL="900000" indent="0">
              <a:lnSpc>
                <a:spcPct val="100000"/>
              </a:lnSpc>
              <a:buNone/>
              <a:defRPr b="1">
                <a:solidFill>
                  <a:schemeClr val="tx2">
                    <a:lumMod val="50000"/>
                  </a:schemeClr>
                </a:solidFill>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GB" noProof="0"/>
              <a:t>Insert large text quotation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Footer Placeholder 4"/>
          <p:cNvSpPr>
            <a:spLocks noGrp="1"/>
          </p:cNvSpPr>
          <p:nvPr>
            <p:ph type="ftr" sz="quarter" idx="11"/>
          </p:nvPr>
        </p:nvSpPr>
        <p:spPr/>
        <p:txBody>
          <a:bodyPr/>
          <a:lstStyle/>
          <a:p>
            <a:r>
              <a:rPr lang="en-GB" noProof="0"/>
              <a:t>Presentation Title Name      XX-XX Month Year Location</a:t>
            </a:r>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pic>
        <p:nvPicPr>
          <p:cNvPr id="8" name="Picture 7">
            <a:extLst>
              <a:ext uri="{FF2B5EF4-FFF2-40B4-BE49-F238E27FC236}">
                <a16:creationId xmlns:a16="http://schemas.microsoft.com/office/drawing/2014/main" id="{41837F6F-9517-4DF4-AD6D-8921C4078EFE}"/>
              </a:ext>
            </a:extLst>
          </p:cNvPr>
          <p:cNvPicPr/>
          <p:nvPr userDrawn="1"/>
        </p:nvPicPr>
        <p:blipFill>
          <a:blip r:embed="rId3" cstate="print"/>
          <a:stretch>
            <a:fillRect/>
          </a:stretch>
        </p:blipFill>
        <p:spPr>
          <a:xfrm>
            <a:off x="65061" y="111309"/>
            <a:ext cx="1190625" cy="1438275"/>
          </a:xfrm>
          <a:prstGeom prst="rect">
            <a:avLst/>
          </a:prstGeom>
        </p:spPr>
      </p:pic>
      <p:pic>
        <p:nvPicPr>
          <p:cNvPr id="10" name="Picture 9">
            <a:extLst>
              <a:ext uri="{FF2B5EF4-FFF2-40B4-BE49-F238E27FC236}">
                <a16:creationId xmlns:a16="http://schemas.microsoft.com/office/drawing/2014/main" id="{D33FE119-15B9-4571-8DDF-86D7CA61B532}"/>
              </a:ext>
            </a:extLst>
          </p:cNvPr>
          <p:cNvPicPr/>
          <p:nvPr userDrawn="1"/>
        </p:nvPicPr>
        <p:blipFill>
          <a:blip r:embed="rId4" cstate="print"/>
          <a:stretch>
            <a:fillRect/>
          </a:stretch>
        </p:blipFill>
        <p:spPr>
          <a:xfrm>
            <a:off x="7902194" y="4581265"/>
            <a:ext cx="1190625" cy="143827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17525"/>
            <a:ext cx="8208000" cy="468000"/>
          </a:xfrm>
          <a:prstGeom prst="rect">
            <a:avLst/>
          </a:prstGeom>
        </p:spPr>
        <p:txBody>
          <a:bodyPr vert="horz" lIns="0" tIns="0" rIns="0" bIns="0" rtlCol="0" anchor="t" anchorCtr="0">
            <a:noAutofit/>
          </a:bodyPr>
          <a:lstStyle/>
          <a:p>
            <a:r>
              <a:rPr lang="en-GB" noProof="0"/>
              <a:t>Click to add heading</a:t>
            </a:r>
          </a:p>
        </p:txBody>
      </p:sp>
      <p:sp>
        <p:nvSpPr>
          <p:cNvPr id="3" name="Text Placeholder 2"/>
          <p:cNvSpPr>
            <a:spLocks noGrp="1"/>
          </p:cNvSpPr>
          <p:nvPr>
            <p:ph type="body" idx="1"/>
          </p:nvPr>
        </p:nvSpPr>
        <p:spPr>
          <a:xfrm>
            <a:off x="457200" y="1642535"/>
            <a:ext cx="8208000" cy="4392000"/>
          </a:xfrm>
          <a:prstGeom prst="rect">
            <a:avLst/>
          </a:prstGeom>
        </p:spPr>
        <p:txBody>
          <a:bodyPr vert="horz" lIns="0" tIns="0" rIns="0" bIns="0" rtlCol="0" anchor="t" anchorCtr="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Footer Placeholder 4"/>
          <p:cNvSpPr>
            <a:spLocks noGrp="1"/>
          </p:cNvSpPr>
          <p:nvPr>
            <p:ph type="ftr" sz="quarter" idx="3"/>
          </p:nvPr>
        </p:nvSpPr>
        <p:spPr>
          <a:xfrm>
            <a:off x="368264" y="6328855"/>
            <a:ext cx="1774844" cy="360000"/>
          </a:xfrm>
          <a:prstGeom prst="rect">
            <a:avLst/>
          </a:prstGeom>
        </p:spPr>
        <p:txBody>
          <a:bodyPr vert="horz" lIns="0" tIns="0" rIns="0" bIns="0" rtlCol="0" anchor="t" anchorCtr="0">
            <a:noAutofit/>
          </a:bodyPr>
          <a:lstStyle>
            <a:lvl1pPr algn="l">
              <a:lnSpc>
                <a:spcPts val="1300"/>
              </a:lnSpc>
              <a:defRPr sz="1000" b="1">
                <a:solidFill>
                  <a:schemeClr val="bg1"/>
                </a:solidFill>
                <a:latin typeface="Century Gothic" panose="020B0502020202020204" pitchFamily="34" charset="0"/>
              </a:defRPr>
            </a:lvl1pPr>
          </a:lstStyle>
          <a:p>
            <a:r>
              <a:rPr lang="en-GB"/>
              <a:t>Presentation Title Name      XX-XX Month Year Location</a:t>
            </a:r>
          </a:p>
        </p:txBody>
      </p:sp>
      <p:sp>
        <p:nvSpPr>
          <p:cNvPr id="6" name="Slide Number Placeholder 5"/>
          <p:cNvSpPr>
            <a:spLocks noGrp="1"/>
          </p:cNvSpPr>
          <p:nvPr>
            <p:ph type="sldNum" sz="quarter" idx="4"/>
          </p:nvPr>
        </p:nvSpPr>
        <p:spPr>
          <a:xfrm>
            <a:off x="8227507" y="6339416"/>
            <a:ext cx="540000" cy="216000"/>
          </a:xfrm>
          <a:prstGeom prst="rect">
            <a:avLst/>
          </a:prstGeom>
        </p:spPr>
        <p:txBody>
          <a:bodyPr vert="horz" lIns="0" tIns="0" rIns="0" bIns="0" rtlCol="0" anchor="t" anchorCtr="0">
            <a:noAutofit/>
          </a:bodyPr>
          <a:lstStyle>
            <a:lvl1pPr algn="r">
              <a:defRPr sz="1000" b="1">
                <a:solidFill>
                  <a:schemeClr val="bg1"/>
                </a:solidFill>
              </a:defRPr>
            </a:lvl1pPr>
          </a:lstStyle>
          <a:p>
            <a:fld id="{9295DF58-4118-4551-8C61-1A7ED177FA2D}"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52" r:id="rId1"/>
    <p:sldLayoutId id="2147483654" r:id="rId2"/>
    <p:sldLayoutId id="2147483655" r:id="rId3"/>
    <p:sldLayoutId id="2147483653" r:id="rId4"/>
    <p:sldLayoutId id="2147483660" r:id="rId5"/>
    <p:sldLayoutId id="2147483661" r:id="rId6"/>
    <p:sldLayoutId id="2147483662" r:id="rId7"/>
    <p:sldLayoutId id="2147483663" r:id="rId8"/>
    <p:sldLayoutId id="2147483664" r:id="rId9"/>
    <p:sldLayoutId id="2147483665" r:id="rId10"/>
    <p:sldLayoutId id="2147483656" r:id="rId11"/>
    <p:sldLayoutId id="2147483657" r:id="rId12"/>
    <p:sldLayoutId id="2147483658" r:id="rId13"/>
    <p:sldLayoutId id="2147483659" r:id="rId14"/>
  </p:sldLayoutIdLst>
  <p:hf hdr="0" dt="0"/>
  <p:txStyles>
    <p:titleStyle>
      <a:lvl1pPr algn="l" defTabSz="914400" rtl="0" eaLnBrk="1" latinLnBrk="0" hangingPunct="1">
        <a:spcBef>
          <a:spcPct val="0"/>
        </a:spcBef>
        <a:buNone/>
        <a:defRPr sz="3200" b="1" kern="1200">
          <a:solidFill>
            <a:schemeClr val="accent1"/>
          </a:solidFill>
          <a:latin typeface="+mj-lt"/>
          <a:ea typeface="+mj-ea"/>
          <a:cs typeface="+mj-cs"/>
        </a:defRPr>
      </a:lvl1pPr>
    </p:titleStyle>
    <p:bodyStyle>
      <a:lvl1pPr marL="0" indent="0" algn="l" defTabSz="914400" rtl="0" eaLnBrk="1" latinLnBrk="0" hangingPunct="1">
        <a:spcBef>
          <a:spcPts val="0"/>
        </a:spcBef>
        <a:spcAft>
          <a:spcPts val="1200"/>
        </a:spcAft>
        <a:buFont typeface="Arial" pitchFamily="34" charset="0"/>
        <a:buNone/>
        <a:defRPr sz="1800" kern="1200">
          <a:solidFill>
            <a:schemeClr val="tx1"/>
          </a:solidFill>
          <a:latin typeface="+mn-lt"/>
          <a:ea typeface="+mn-ea"/>
          <a:cs typeface="+mn-cs"/>
        </a:defRPr>
      </a:lvl1pPr>
      <a:lvl2pPr marL="144000" indent="-144000" algn="l" defTabSz="914400" rtl="0" eaLnBrk="1" latinLnBrk="0" hangingPunct="1">
        <a:lnSpc>
          <a:spcPts val="2000"/>
        </a:lnSpc>
        <a:spcBef>
          <a:spcPts val="0"/>
        </a:spcBef>
        <a:spcAft>
          <a:spcPts val="1200"/>
        </a:spcAft>
        <a:buClr>
          <a:schemeClr val="accent1"/>
        </a:buClr>
        <a:buSzPct val="100000"/>
        <a:buFont typeface="Arial" pitchFamily="34" charset="0"/>
        <a:buChar char="•"/>
        <a:defRPr sz="1800" kern="1200">
          <a:solidFill>
            <a:schemeClr val="tx1"/>
          </a:solidFill>
          <a:latin typeface="+mn-lt"/>
          <a:ea typeface="+mn-ea"/>
          <a:cs typeface="+mn-cs"/>
        </a:defRPr>
      </a:lvl2pPr>
      <a:lvl3pPr marL="360000" indent="-144000" algn="l" defTabSz="914400" rtl="0" eaLnBrk="1" latinLnBrk="0" hangingPunct="1">
        <a:lnSpc>
          <a:spcPts val="2000"/>
        </a:lnSpc>
        <a:spcBef>
          <a:spcPts val="0"/>
        </a:spcBef>
        <a:spcAft>
          <a:spcPts val="1200"/>
        </a:spcAft>
        <a:buClr>
          <a:schemeClr val="accent1"/>
        </a:buClr>
        <a:buSzPct val="100000"/>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C183D7F6-B498-43B3-948B-1728B52AA6E4}">
                <adec:decorative xmlns:adec="http://schemas.microsoft.com/office/drawing/2017/decorative" val="1"/>
              </a:ext>
            </a:extLst>
          </p:cNvPr>
          <p:cNvPicPr>
            <a:picLocks noGrp="1" noChangeAspect="1"/>
          </p:cNvPicPr>
          <p:nvPr>
            <p:ph type="pic" sz="quarter" idx="10"/>
          </p:nvPr>
        </p:nvPicPr>
        <p:blipFill>
          <a:blip r:embed="rId2" cstate="print"/>
          <a:srcRect/>
          <a:stretch>
            <a:fillRect/>
          </a:stretch>
        </p:blipFill>
        <p:spPr/>
      </p:pic>
      <p:pic>
        <p:nvPicPr>
          <p:cNvPr id="6" name="Picture 5" descr="Shape with a picture of a group of people launghing"/>
          <p:cNvPicPr>
            <a:picLocks noChangeAspect="1"/>
          </p:cNvPicPr>
          <p:nvPr/>
        </p:nvPicPr>
        <p:blipFill>
          <a:blip r:embed="rId3" cstate="print"/>
          <a:stretch>
            <a:fillRect/>
          </a:stretch>
        </p:blipFill>
        <p:spPr>
          <a:xfrm>
            <a:off x="0" y="0"/>
            <a:ext cx="9144000" cy="6858000"/>
          </a:xfrm>
          <a:prstGeom prst="rect">
            <a:avLst/>
          </a:prstGeom>
        </p:spPr>
      </p:pic>
      <p:sp>
        <p:nvSpPr>
          <p:cNvPr id="14" name="Title 13" descr="Title: Accessible information survey findings."/>
          <p:cNvSpPr>
            <a:spLocks noGrp="1"/>
          </p:cNvSpPr>
          <p:nvPr>
            <p:ph type="ctrTitle"/>
          </p:nvPr>
        </p:nvSpPr>
        <p:spPr>
          <a:xfrm>
            <a:off x="374400" y="5157192"/>
            <a:ext cx="7740000" cy="612000"/>
          </a:xfrm>
        </p:spPr>
        <p:txBody>
          <a:bodyPr/>
          <a:lstStyle/>
          <a:p>
            <a:r>
              <a:rPr lang="en-GB" dirty="0">
                <a:latin typeface="Century Gothic" panose="020B0502020202020204" pitchFamily="34" charset="0"/>
              </a:rPr>
              <a:t>Accessible information</a:t>
            </a:r>
            <a:br>
              <a:rPr lang="en-GB" dirty="0">
                <a:latin typeface="Century Gothic" panose="020B0502020202020204" pitchFamily="34" charset="0"/>
              </a:rPr>
            </a:br>
            <a:r>
              <a:rPr lang="en-GB" dirty="0">
                <a:latin typeface="Century Gothic" panose="020B0502020202020204" pitchFamily="34" charset="0"/>
              </a:rPr>
              <a:t>survey findings </a:t>
            </a:r>
          </a:p>
        </p:txBody>
      </p:sp>
      <p:sp>
        <p:nvSpPr>
          <p:cNvPr id="3" name="Subtitle 2" descr="Month of publication. July 2022."/>
          <p:cNvSpPr>
            <a:spLocks noGrp="1"/>
          </p:cNvSpPr>
          <p:nvPr>
            <p:ph type="subTitle" idx="1"/>
          </p:nvPr>
        </p:nvSpPr>
        <p:spPr>
          <a:xfrm>
            <a:off x="374400" y="6453336"/>
            <a:ext cx="7740000" cy="350042"/>
          </a:xfrm>
        </p:spPr>
        <p:txBody>
          <a:bodyPr/>
          <a:lstStyle/>
          <a:p>
            <a:r>
              <a:rPr lang="en-GB" dirty="0">
                <a:latin typeface="Century Gothic" panose="020B0502020202020204" pitchFamily="34" charset="0"/>
              </a:rPr>
              <a:t>July 2022</a:t>
            </a:r>
          </a:p>
        </p:txBody>
      </p:sp>
      <p:pic>
        <p:nvPicPr>
          <p:cNvPr id="9" name="Picture 8" descr="Healthwatch Logo">
            <a:extLst>
              <a:ext uri="{FF2B5EF4-FFF2-40B4-BE49-F238E27FC236}">
                <a16:creationId xmlns:a16="http://schemas.microsoft.com/office/drawing/2014/main" id="{0B22FBF1-F735-44F7-8585-457F31378EFF}"/>
              </a:ext>
            </a:extLst>
          </p:cNvPr>
          <p:cNvPicPr>
            <a:picLocks noChangeAspect="1"/>
          </p:cNvPicPr>
          <p:nvPr/>
        </p:nvPicPr>
        <p:blipFill>
          <a:blip r:embed="rId4" cstate="print"/>
          <a:stretch>
            <a:fillRect/>
          </a:stretch>
        </p:blipFill>
        <p:spPr>
          <a:xfrm>
            <a:off x="5880317" y="5920472"/>
            <a:ext cx="3024000" cy="82828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Income</a:t>
            </a:r>
            <a:endParaRPr lang="en-GB" dirty="0">
              <a:latin typeface="Century Gothic" panose="020B0502020202020204" pitchFamily="34" charset="0"/>
            </a:endParaRPr>
          </a:p>
        </p:txBody>
      </p:sp>
      <p:sp>
        <p:nvSpPr>
          <p:cNvPr id="5" name="Content Placeholder 4"/>
          <p:cNvSpPr>
            <a:spLocks noGrp="1"/>
          </p:cNvSpPr>
          <p:nvPr>
            <p:ph idx="1"/>
          </p:nvPr>
        </p:nvSpPr>
        <p:spPr>
          <a:xfrm>
            <a:off x="457200" y="1233000"/>
            <a:ext cx="8208000" cy="683832"/>
          </a:xfrm>
        </p:spPr>
        <p:txBody>
          <a:bodyPr/>
          <a:lstStyle/>
          <a:p>
            <a:r>
              <a:rPr lang="en-US" b="1"/>
              <a:t>Almost a third (30%) said they had just enough income for basic necessities and little else.</a:t>
            </a:r>
            <a:endParaRPr lang="en-US"/>
          </a:p>
          <a:p>
            <a:endParaRPr lang="en-GB">
              <a:latin typeface="Century Gothic" panose="020B0502020202020204" pitchFamily="34" charset="0"/>
            </a:endParaRPr>
          </a:p>
        </p:txBody>
      </p:sp>
      <p:graphicFrame>
        <p:nvGraphicFramePr>
          <p:cNvPr id="8" name="Chart 7" descr="Bar chart of how much income respondents say they have. &#10;I have more than enough for basic necessities, and a large amount of spare income that I can save or spend on extras or leisure 7%&#10;I have more than enough for basic necessities, and a small amount of spare income that I can save or spend on extras or leisure 34%&#10;I have just enough for basic necessities and little else 30%&#10;I don’t have enough for basic necessities and sometimes run out of money 11%&#10;Don’t know / prefer not to say 16%&#10;">
            <a:extLst>
              <a:ext uri="{FF2B5EF4-FFF2-40B4-BE49-F238E27FC236}">
                <a16:creationId xmlns:a16="http://schemas.microsoft.com/office/drawing/2014/main" id="{AFFF9CDC-92C1-4F34-8028-E0843EFAF0AB}"/>
              </a:ext>
            </a:extLst>
          </p:cNvPr>
          <p:cNvGraphicFramePr>
            <a:graphicFrameLocks/>
          </p:cNvGraphicFramePr>
          <p:nvPr>
            <p:extLst>
              <p:ext uri="{D42A27DB-BD31-4B8C-83A1-F6EECF244321}">
                <p14:modId xmlns:p14="http://schemas.microsoft.com/office/powerpoint/2010/main" val="605977862"/>
              </p:ext>
            </p:extLst>
          </p:nvPr>
        </p:nvGraphicFramePr>
        <p:xfrm>
          <a:off x="457200" y="2064307"/>
          <a:ext cx="8208000" cy="3948186"/>
        </p:xfrm>
        <a:graphic>
          <a:graphicData uri="http://schemas.openxmlformats.org/drawingml/2006/chart">
            <c:chart xmlns:c="http://schemas.openxmlformats.org/drawingml/2006/chart" xmlns:r="http://schemas.openxmlformats.org/officeDocument/2006/relationships" r:id="rId2"/>
          </a:graphicData>
        </a:graphic>
      </p:graphicFrame>
      <p:sp>
        <p:nvSpPr>
          <p:cNvPr id="17" name="Footer Placeholder 16"/>
          <p:cNvSpPr>
            <a:spLocks noGrp="1"/>
          </p:cNvSpPr>
          <p:nvPr>
            <p:ph type="ftr" sz="quarter" idx="11"/>
          </p:nvPr>
        </p:nvSpPr>
        <p:spPr>
          <a:xfrm>
            <a:off x="368264" y="6328855"/>
            <a:ext cx="2619560" cy="226561"/>
          </a:xfrm>
        </p:spPr>
        <p:txBody>
          <a:bodyPr/>
          <a:lstStyle/>
          <a:p>
            <a:r>
              <a:rPr lang="en-GB" noProof="0"/>
              <a:t>Accessible information survey findings</a:t>
            </a:r>
          </a:p>
          <a:p>
            <a:r>
              <a:rPr lang="en-GB" noProof="0"/>
              <a:t>July 2022</a:t>
            </a:r>
          </a:p>
        </p:txBody>
      </p:sp>
      <p:sp>
        <p:nvSpPr>
          <p:cNvPr id="16" name="Slide Number Placeholder 15"/>
          <p:cNvSpPr>
            <a:spLocks noGrp="1"/>
          </p:cNvSpPr>
          <p:nvPr>
            <p:ph type="sldNum" sz="quarter" idx="12"/>
          </p:nvPr>
        </p:nvSpPr>
        <p:spPr/>
        <p:txBody>
          <a:bodyPr/>
          <a:lstStyle/>
          <a:p>
            <a:fld id="{9295DF58-4118-4551-8C61-1A7ED177FA2D}" type="slidenum">
              <a:rPr lang="en-GB" noProof="0" smtClean="0"/>
              <a:pPr/>
              <a:t>10</a:t>
            </a:fld>
            <a:endParaRPr lang="en-GB" noProof="0"/>
          </a:p>
        </p:txBody>
      </p:sp>
    </p:spTree>
    <p:extLst>
      <p:ext uri="{BB962C8B-B14F-4D97-AF65-F5344CB8AC3E}">
        <p14:creationId xmlns:p14="http://schemas.microsoft.com/office/powerpoint/2010/main" val="2773609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C183D7F6-B498-43B3-948B-1728B52AA6E4}">
                <adec:decorative xmlns:adec="http://schemas.microsoft.com/office/drawing/2017/decorative" val="1"/>
              </a:ext>
            </a:extLst>
          </p:cNvPr>
          <p:cNvPicPr>
            <a:picLocks noGrp="1" noChangeAspect="1"/>
          </p:cNvPicPr>
          <p:nvPr>
            <p:ph type="pic" sz="quarter" idx="10"/>
          </p:nvPr>
        </p:nvPicPr>
        <p:blipFill>
          <a:blip r:embed="rId2" cstate="print"/>
          <a:srcRect/>
          <a:stretch>
            <a:fillRect/>
          </a:stretch>
        </p:blipFill>
        <p:spPr/>
      </p:pic>
      <p:pic>
        <p:nvPicPr>
          <p:cNvPr id="8" name="Picture Placeholder 3">
            <a:extLst>
              <a:ext uri="{C183D7F6-B498-43B3-948B-1728B52AA6E4}">
                <adec:decorative xmlns:adec="http://schemas.microsoft.com/office/drawing/2017/decorative" val="1"/>
              </a:ext>
            </a:extLst>
          </p:cNvPr>
          <p:cNvPicPr>
            <a:picLocks noChangeAspect="1"/>
          </p:cNvPicPr>
          <p:nvPr/>
        </p:nvPicPr>
        <p:blipFill>
          <a:blip r:embed="rId3" cstate="print"/>
          <a:srcRect t="188" b="188"/>
          <a:stretch>
            <a:fillRect/>
          </a:stretch>
        </p:blipFill>
        <p:spPr>
          <a:xfrm flipV="1">
            <a:off x="0" y="0"/>
            <a:ext cx="9144000" cy="6858000"/>
          </a:xfrm>
          <a:prstGeom prst="rect">
            <a:avLst/>
          </a:prstGeom>
        </p:spPr>
      </p:pic>
      <p:sp>
        <p:nvSpPr>
          <p:cNvPr id="6" name="Title 5"/>
          <p:cNvSpPr>
            <a:spLocks noGrp="1"/>
          </p:cNvSpPr>
          <p:nvPr>
            <p:ph type="ctrTitle"/>
          </p:nvPr>
        </p:nvSpPr>
        <p:spPr/>
        <p:txBody>
          <a:bodyPr/>
          <a:lstStyle/>
          <a:p>
            <a:r>
              <a:rPr lang="en-GB" dirty="0"/>
              <a:t>What did people tell us</a:t>
            </a:r>
            <a:endParaRPr lang="en-GB" dirty="0">
              <a:latin typeface="Century Gothic" panose="020B0502020202020204" pitchFamily="34" charset="0"/>
            </a:endParaRPr>
          </a:p>
        </p:txBody>
      </p:sp>
    </p:spTree>
    <p:extLst>
      <p:ext uri="{BB962C8B-B14F-4D97-AF65-F5344CB8AC3E}">
        <p14:creationId xmlns:p14="http://schemas.microsoft.com/office/powerpoint/2010/main" val="2199925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Understanding information</a:t>
            </a:r>
            <a:endParaRPr lang="en-GB" dirty="0">
              <a:latin typeface="Century Gothic" panose="020B0502020202020204" pitchFamily="34" charset="0"/>
            </a:endParaRPr>
          </a:p>
        </p:txBody>
      </p:sp>
      <p:sp>
        <p:nvSpPr>
          <p:cNvPr id="5" name="Content Placeholder 4"/>
          <p:cNvSpPr>
            <a:spLocks noGrp="1"/>
          </p:cNvSpPr>
          <p:nvPr>
            <p:ph idx="1"/>
          </p:nvPr>
        </p:nvSpPr>
        <p:spPr>
          <a:xfrm>
            <a:off x="457200" y="1233000"/>
            <a:ext cx="8147248" cy="611824"/>
          </a:xfrm>
        </p:spPr>
        <p:txBody>
          <a:bodyPr/>
          <a:lstStyle/>
          <a:p>
            <a:r>
              <a:rPr lang="en-US" b="1" dirty="0"/>
              <a:t>One in five (20%) said they struggle to understand most of the information given by services.</a:t>
            </a:r>
            <a:endParaRPr lang="en-US" dirty="0"/>
          </a:p>
          <a:p>
            <a:r>
              <a:rPr lang="en-US" dirty="0"/>
              <a:t>How would you describe your ability to understand any information about your healthcare you are given by services?</a:t>
            </a:r>
            <a:endParaRPr lang="en-GB" b="1" dirty="0">
              <a:latin typeface="Century Gothic" panose="020B0502020202020204" pitchFamily="34" charset="0"/>
            </a:endParaRPr>
          </a:p>
        </p:txBody>
      </p:sp>
      <p:graphicFrame>
        <p:nvGraphicFramePr>
          <p:cNvPr id="9" name="Chart 8" descr="Pie chart of how well respondents say they can understand healthcare information. &#10;I can understand it all 26%&#10;I can understand some of it 45%&#10;I struggle to understand most of it 20%&#10;I don’t understand any of it 5%&#10;Don’t know 1%&#10;">
            <a:extLst>
              <a:ext uri="{FF2B5EF4-FFF2-40B4-BE49-F238E27FC236}">
                <a16:creationId xmlns:a16="http://schemas.microsoft.com/office/drawing/2014/main" id="{E49417BF-1AB9-48A3-8431-A2FD6AF5E2FB}"/>
              </a:ext>
            </a:extLst>
          </p:cNvPr>
          <p:cNvGraphicFramePr>
            <a:graphicFrameLocks/>
          </p:cNvGraphicFramePr>
          <p:nvPr>
            <p:extLst>
              <p:ext uri="{D42A27DB-BD31-4B8C-83A1-F6EECF244321}">
                <p14:modId xmlns:p14="http://schemas.microsoft.com/office/powerpoint/2010/main" val="3183463909"/>
              </p:ext>
            </p:extLst>
          </p:nvPr>
        </p:nvGraphicFramePr>
        <p:xfrm>
          <a:off x="457199" y="2571791"/>
          <a:ext cx="8208000" cy="2997765"/>
        </p:xfrm>
        <a:graphic>
          <a:graphicData uri="http://schemas.openxmlformats.org/drawingml/2006/chart">
            <c:chart xmlns:c="http://schemas.openxmlformats.org/drawingml/2006/chart" xmlns:r="http://schemas.openxmlformats.org/officeDocument/2006/relationships" r:id="rId2"/>
          </a:graphicData>
        </a:graphic>
      </p:graphicFrame>
      <p:sp>
        <p:nvSpPr>
          <p:cNvPr id="17" name="Footer Placeholder 16"/>
          <p:cNvSpPr>
            <a:spLocks noGrp="1"/>
          </p:cNvSpPr>
          <p:nvPr>
            <p:ph type="ftr" sz="quarter" idx="11"/>
          </p:nvPr>
        </p:nvSpPr>
        <p:spPr>
          <a:xfrm>
            <a:off x="368264" y="6328855"/>
            <a:ext cx="2619560" cy="226561"/>
          </a:xfrm>
        </p:spPr>
        <p:txBody>
          <a:bodyPr/>
          <a:lstStyle/>
          <a:p>
            <a:r>
              <a:rPr lang="en-GB" noProof="0"/>
              <a:t>Accessible information survey findings</a:t>
            </a:r>
          </a:p>
          <a:p>
            <a:r>
              <a:rPr lang="en-GB" noProof="0"/>
              <a:t>July 2022</a:t>
            </a:r>
          </a:p>
        </p:txBody>
      </p:sp>
      <p:sp>
        <p:nvSpPr>
          <p:cNvPr id="16" name="Slide Number Placeholder 15"/>
          <p:cNvSpPr>
            <a:spLocks noGrp="1"/>
          </p:cNvSpPr>
          <p:nvPr>
            <p:ph type="sldNum" sz="quarter" idx="12"/>
          </p:nvPr>
        </p:nvSpPr>
        <p:spPr/>
        <p:txBody>
          <a:bodyPr/>
          <a:lstStyle/>
          <a:p>
            <a:fld id="{9295DF58-4118-4551-8C61-1A7ED177FA2D}" type="slidenum">
              <a:rPr lang="en-GB" noProof="0" smtClean="0"/>
              <a:pPr/>
              <a:t>12</a:t>
            </a:fld>
            <a:endParaRPr lang="en-GB" noProof="0"/>
          </a:p>
        </p:txBody>
      </p:sp>
    </p:spTree>
    <p:extLst>
      <p:ext uri="{BB962C8B-B14F-4D97-AF65-F5344CB8AC3E}">
        <p14:creationId xmlns:p14="http://schemas.microsoft.com/office/powerpoint/2010/main" val="3779071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617525"/>
            <a:ext cx="8579296" cy="507219"/>
          </a:xfrm>
        </p:spPr>
        <p:txBody>
          <a:bodyPr/>
          <a:lstStyle/>
          <a:p>
            <a:r>
              <a:rPr lang="en-GB" dirty="0">
                <a:latin typeface="Century Gothic" panose="020B0502020202020204" pitchFamily="34" charset="0"/>
              </a:rPr>
              <a:t>Asking for help to understand information</a:t>
            </a:r>
          </a:p>
        </p:txBody>
      </p:sp>
      <p:sp>
        <p:nvSpPr>
          <p:cNvPr id="5" name="Content Placeholder 4"/>
          <p:cNvSpPr>
            <a:spLocks noGrp="1"/>
          </p:cNvSpPr>
          <p:nvPr>
            <p:ph idx="1"/>
          </p:nvPr>
        </p:nvSpPr>
        <p:spPr>
          <a:xfrm>
            <a:off x="457200" y="1233000"/>
            <a:ext cx="8147248" cy="683832"/>
          </a:xfrm>
        </p:spPr>
        <p:txBody>
          <a:bodyPr/>
          <a:lstStyle/>
          <a:p>
            <a:r>
              <a:rPr lang="en-US" b="1" dirty="0"/>
              <a:t>Over half (51%) had asked for support to understand information.</a:t>
            </a:r>
            <a:endParaRPr lang="en-US" dirty="0"/>
          </a:p>
          <a:p>
            <a:r>
              <a:rPr lang="en-GB" dirty="0"/>
              <a:t>When using health and care services, have you ever asked for support to help you understand health or care information that you have received?</a:t>
            </a:r>
          </a:p>
        </p:txBody>
      </p:sp>
      <p:graphicFrame>
        <p:nvGraphicFramePr>
          <p:cNvPr id="8" name="Chart 7" descr="Bar chart of whether respondents had asked for support to help understand health care information from services.&#10;Yes 51%&#10;No 41%&#10;I don’t know 5%&#10;Prefer not to say 2%&#10;">
            <a:extLst>
              <a:ext uri="{FF2B5EF4-FFF2-40B4-BE49-F238E27FC236}">
                <a16:creationId xmlns:a16="http://schemas.microsoft.com/office/drawing/2014/main" id="{F7CEBFE3-0FE8-446B-9D76-483FF8AA381E}"/>
              </a:ext>
            </a:extLst>
          </p:cNvPr>
          <p:cNvGraphicFramePr>
            <a:graphicFrameLocks/>
          </p:cNvGraphicFramePr>
          <p:nvPr>
            <p:extLst>
              <p:ext uri="{D42A27DB-BD31-4B8C-83A1-F6EECF244321}">
                <p14:modId xmlns:p14="http://schemas.microsoft.com/office/powerpoint/2010/main" val="1684709970"/>
              </p:ext>
            </p:extLst>
          </p:nvPr>
        </p:nvGraphicFramePr>
        <p:xfrm>
          <a:off x="457200" y="2730672"/>
          <a:ext cx="8147247" cy="2894327"/>
        </p:xfrm>
        <a:graphic>
          <a:graphicData uri="http://schemas.openxmlformats.org/drawingml/2006/chart">
            <c:chart xmlns:c="http://schemas.openxmlformats.org/drawingml/2006/chart" xmlns:r="http://schemas.openxmlformats.org/officeDocument/2006/relationships" r:id="rId2"/>
          </a:graphicData>
        </a:graphic>
      </p:graphicFrame>
      <p:sp>
        <p:nvSpPr>
          <p:cNvPr id="17" name="Footer Placeholder 16"/>
          <p:cNvSpPr>
            <a:spLocks noGrp="1"/>
          </p:cNvSpPr>
          <p:nvPr>
            <p:ph type="ftr" sz="quarter" idx="11"/>
          </p:nvPr>
        </p:nvSpPr>
        <p:spPr>
          <a:xfrm>
            <a:off x="368264" y="6328855"/>
            <a:ext cx="2619560" cy="226561"/>
          </a:xfrm>
        </p:spPr>
        <p:txBody>
          <a:bodyPr/>
          <a:lstStyle/>
          <a:p>
            <a:r>
              <a:rPr lang="en-GB" noProof="0"/>
              <a:t>Accessible information survey findings</a:t>
            </a:r>
          </a:p>
          <a:p>
            <a:r>
              <a:rPr lang="en-GB" noProof="0"/>
              <a:t>July 2022</a:t>
            </a:r>
          </a:p>
        </p:txBody>
      </p:sp>
      <p:sp>
        <p:nvSpPr>
          <p:cNvPr id="16" name="Slide Number Placeholder 15"/>
          <p:cNvSpPr>
            <a:spLocks noGrp="1"/>
          </p:cNvSpPr>
          <p:nvPr>
            <p:ph type="sldNum" sz="quarter" idx="12"/>
          </p:nvPr>
        </p:nvSpPr>
        <p:spPr/>
        <p:txBody>
          <a:bodyPr/>
          <a:lstStyle/>
          <a:p>
            <a:fld id="{9295DF58-4118-4551-8C61-1A7ED177FA2D}" type="slidenum">
              <a:rPr lang="en-GB" noProof="0" smtClean="0"/>
              <a:pPr/>
              <a:t>13</a:t>
            </a:fld>
            <a:endParaRPr lang="en-GB" noProof="0"/>
          </a:p>
        </p:txBody>
      </p:sp>
    </p:spTree>
    <p:extLst>
      <p:ext uri="{BB962C8B-B14F-4D97-AF65-F5344CB8AC3E}">
        <p14:creationId xmlns:p14="http://schemas.microsoft.com/office/powerpoint/2010/main" val="2461365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617525"/>
            <a:ext cx="8579296" cy="507219"/>
          </a:xfrm>
        </p:spPr>
        <p:txBody>
          <a:bodyPr/>
          <a:lstStyle/>
          <a:p>
            <a:r>
              <a:rPr lang="en-GB" dirty="0">
                <a:latin typeface="Century Gothic" panose="020B0502020202020204" pitchFamily="34" charset="0"/>
              </a:rPr>
              <a:t>Asking for help to contact services</a:t>
            </a:r>
          </a:p>
        </p:txBody>
      </p:sp>
      <p:sp>
        <p:nvSpPr>
          <p:cNvPr id="5" name="Content Placeholder 4"/>
          <p:cNvSpPr>
            <a:spLocks noGrp="1"/>
          </p:cNvSpPr>
          <p:nvPr>
            <p:ph idx="1"/>
          </p:nvPr>
        </p:nvSpPr>
        <p:spPr>
          <a:xfrm>
            <a:off x="457200" y="1233000"/>
            <a:ext cx="8147248" cy="683832"/>
          </a:xfrm>
        </p:spPr>
        <p:txBody>
          <a:bodyPr/>
          <a:lstStyle/>
          <a:p>
            <a:r>
              <a:rPr lang="en-US" b="1" dirty="0"/>
              <a:t>Five in ten (53%) had asked for support to contact services.</a:t>
            </a:r>
            <a:endParaRPr lang="en-US" dirty="0"/>
          </a:p>
          <a:p>
            <a:r>
              <a:rPr lang="en-GB" dirty="0"/>
              <a:t>When using health and care services, have you ever asked for support to help you contact health and care services?</a:t>
            </a:r>
          </a:p>
        </p:txBody>
      </p:sp>
      <p:graphicFrame>
        <p:nvGraphicFramePr>
          <p:cNvPr id="9" name="Chart 8" descr="Bar chart of whether respondents have ever asked for support to contact services. &#10;Yes 53%&#10;No 40%&#10;I don’t know 4%&#10;Prefer not to say 2%">
            <a:extLst>
              <a:ext uri="{FF2B5EF4-FFF2-40B4-BE49-F238E27FC236}">
                <a16:creationId xmlns:a16="http://schemas.microsoft.com/office/drawing/2014/main" id="{B185F553-200E-487D-ACF2-BFC8105DE28A}"/>
              </a:ext>
            </a:extLst>
          </p:cNvPr>
          <p:cNvGraphicFramePr>
            <a:graphicFrameLocks/>
          </p:cNvGraphicFramePr>
          <p:nvPr>
            <p:extLst>
              <p:ext uri="{D42A27DB-BD31-4B8C-83A1-F6EECF244321}">
                <p14:modId xmlns:p14="http://schemas.microsoft.com/office/powerpoint/2010/main" val="3864013542"/>
              </p:ext>
            </p:extLst>
          </p:nvPr>
        </p:nvGraphicFramePr>
        <p:xfrm>
          <a:off x="457199" y="2668043"/>
          <a:ext cx="8310307" cy="2879285"/>
        </p:xfrm>
        <a:graphic>
          <a:graphicData uri="http://schemas.openxmlformats.org/drawingml/2006/chart">
            <c:chart xmlns:c="http://schemas.openxmlformats.org/drawingml/2006/chart" xmlns:r="http://schemas.openxmlformats.org/officeDocument/2006/relationships" r:id="rId2"/>
          </a:graphicData>
        </a:graphic>
      </p:graphicFrame>
      <p:sp>
        <p:nvSpPr>
          <p:cNvPr id="17" name="Footer Placeholder 16"/>
          <p:cNvSpPr>
            <a:spLocks noGrp="1"/>
          </p:cNvSpPr>
          <p:nvPr>
            <p:ph type="ftr" sz="quarter" idx="11"/>
          </p:nvPr>
        </p:nvSpPr>
        <p:spPr>
          <a:xfrm>
            <a:off x="368264" y="6328855"/>
            <a:ext cx="2619560" cy="226561"/>
          </a:xfrm>
        </p:spPr>
        <p:txBody>
          <a:bodyPr/>
          <a:lstStyle/>
          <a:p>
            <a:r>
              <a:rPr lang="en-GB" noProof="0"/>
              <a:t>Accessible information survey findings</a:t>
            </a:r>
          </a:p>
          <a:p>
            <a:r>
              <a:rPr lang="en-GB" noProof="0"/>
              <a:t>July 2022</a:t>
            </a:r>
          </a:p>
        </p:txBody>
      </p:sp>
      <p:sp>
        <p:nvSpPr>
          <p:cNvPr id="16" name="Slide Number Placeholder 15"/>
          <p:cNvSpPr>
            <a:spLocks noGrp="1"/>
          </p:cNvSpPr>
          <p:nvPr>
            <p:ph type="sldNum" sz="quarter" idx="12"/>
          </p:nvPr>
        </p:nvSpPr>
        <p:spPr/>
        <p:txBody>
          <a:bodyPr/>
          <a:lstStyle/>
          <a:p>
            <a:fld id="{9295DF58-4118-4551-8C61-1A7ED177FA2D}" type="slidenum">
              <a:rPr lang="en-GB" noProof="0" smtClean="0"/>
              <a:pPr/>
              <a:t>14</a:t>
            </a:fld>
            <a:endParaRPr lang="en-GB" noProof="0"/>
          </a:p>
        </p:txBody>
      </p:sp>
    </p:spTree>
    <p:extLst>
      <p:ext uri="{BB962C8B-B14F-4D97-AF65-F5344CB8AC3E}">
        <p14:creationId xmlns:p14="http://schemas.microsoft.com/office/powerpoint/2010/main" val="810506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617525"/>
            <a:ext cx="8579296" cy="507219"/>
          </a:xfrm>
        </p:spPr>
        <p:txBody>
          <a:bodyPr/>
          <a:lstStyle/>
          <a:p>
            <a:r>
              <a:rPr lang="en-GB" dirty="0">
                <a:latin typeface="Century Gothic" panose="020B0502020202020204" pitchFamily="34" charset="0"/>
              </a:rPr>
              <a:t>Asking for help to communicate with staff</a:t>
            </a:r>
          </a:p>
        </p:txBody>
      </p:sp>
      <p:sp>
        <p:nvSpPr>
          <p:cNvPr id="5" name="Content Placeholder 4"/>
          <p:cNvSpPr>
            <a:spLocks noGrp="1"/>
          </p:cNvSpPr>
          <p:nvPr>
            <p:ph idx="1"/>
          </p:nvPr>
        </p:nvSpPr>
        <p:spPr>
          <a:xfrm>
            <a:off x="457200" y="1233000"/>
            <a:ext cx="8147248" cy="683832"/>
          </a:xfrm>
        </p:spPr>
        <p:txBody>
          <a:bodyPr/>
          <a:lstStyle/>
          <a:p>
            <a:r>
              <a:rPr lang="en-US" b="1" dirty="0"/>
              <a:t>Four in ten (44%) had asked for support to communicate with staff.</a:t>
            </a:r>
            <a:endParaRPr lang="en-US" dirty="0"/>
          </a:p>
          <a:p>
            <a:r>
              <a:rPr lang="en-GB" dirty="0"/>
              <a:t>When using health and care services, have you ever asked for support to help you communicate with healthcare staff or services?</a:t>
            </a:r>
          </a:p>
        </p:txBody>
      </p:sp>
      <p:graphicFrame>
        <p:nvGraphicFramePr>
          <p:cNvPr id="8" name="Chart 7" descr="Bar chart of whether respondents had asked for support to help communicate with healthcare staff or services.&#10;Yes 44%&#10;No 48%&#10;I don’t know 5%&#10;Prefer not to say 3%">
            <a:extLst>
              <a:ext uri="{FF2B5EF4-FFF2-40B4-BE49-F238E27FC236}">
                <a16:creationId xmlns:a16="http://schemas.microsoft.com/office/drawing/2014/main" id="{1544ED08-36D4-47DA-9F1D-6E9A1FFDCB45}"/>
              </a:ext>
            </a:extLst>
          </p:cNvPr>
          <p:cNvGraphicFramePr>
            <a:graphicFrameLocks/>
          </p:cNvGraphicFramePr>
          <p:nvPr>
            <p:extLst>
              <p:ext uri="{D42A27DB-BD31-4B8C-83A1-F6EECF244321}">
                <p14:modId xmlns:p14="http://schemas.microsoft.com/office/powerpoint/2010/main" val="1334428557"/>
              </p:ext>
            </p:extLst>
          </p:nvPr>
        </p:nvGraphicFramePr>
        <p:xfrm>
          <a:off x="457199" y="2780777"/>
          <a:ext cx="8310307" cy="2755989"/>
        </p:xfrm>
        <a:graphic>
          <a:graphicData uri="http://schemas.openxmlformats.org/drawingml/2006/chart">
            <c:chart xmlns:c="http://schemas.openxmlformats.org/drawingml/2006/chart" xmlns:r="http://schemas.openxmlformats.org/officeDocument/2006/relationships" r:id="rId2"/>
          </a:graphicData>
        </a:graphic>
      </p:graphicFrame>
      <p:sp>
        <p:nvSpPr>
          <p:cNvPr id="17" name="Footer Placeholder 16"/>
          <p:cNvSpPr>
            <a:spLocks noGrp="1"/>
          </p:cNvSpPr>
          <p:nvPr>
            <p:ph type="ftr" sz="quarter" idx="11"/>
          </p:nvPr>
        </p:nvSpPr>
        <p:spPr>
          <a:xfrm>
            <a:off x="368264" y="6328855"/>
            <a:ext cx="2619560" cy="226561"/>
          </a:xfrm>
        </p:spPr>
        <p:txBody>
          <a:bodyPr/>
          <a:lstStyle/>
          <a:p>
            <a:r>
              <a:rPr lang="en-GB" noProof="0"/>
              <a:t>Accessible information survey findings</a:t>
            </a:r>
          </a:p>
          <a:p>
            <a:r>
              <a:rPr lang="en-GB" noProof="0"/>
              <a:t>July 2022</a:t>
            </a:r>
          </a:p>
        </p:txBody>
      </p:sp>
      <p:sp>
        <p:nvSpPr>
          <p:cNvPr id="16" name="Slide Number Placeholder 15"/>
          <p:cNvSpPr>
            <a:spLocks noGrp="1"/>
          </p:cNvSpPr>
          <p:nvPr>
            <p:ph type="sldNum" sz="quarter" idx="12"/>
          </p:nvPr>
        </p:nvSpPr>
        <p:spPr/>
        <p:txBody>
          <a:bodyPr/>
          <a:lstStyle/>
          <a:p>
            <a:fld id="{9295DF58-4118-4551-8C61-1A7ED177FA2D}" type="slidenum">
              <a:rPr lang="en-GB" noProof="0" smtClean="0"/>
              <a:pPr/>
              <a:t>15</a:t>
            </a:fld>
            <a:endParaRPr lang="en-GB" noProof="0"/>
          </a:p>
        </p:txBody>
      </p:sp>
    </p:spTree>
    <p:extLst>
      <p:ext uri="{BB962C8B-B14F-4D97-AF65-F5344CB8AC3E}">
        <p14:creationId xmlns:p14="http://schemas.microsoft.com/office/powerpoint/2010/main" val="346762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617525"/>
            <a:ext cx="8579296" cy="507219"/>
          </a:xfrm>
        </p:spPr>
        <p:txBody>
          <a:bodyPr/>
          <a:lstStyle/>
          <a:p>
            <a:r>
              <a:rPr lang="en-GB" dirty="0">
                <a:latin typeface="Century Gothic" panose="020B0502020202020204" pitchFamily="34" charset="0"/>
              </a:rPr>
              <a:t>Experience of asking for support</a:t>
            </a:r>
          </a:p>
        </p:txBody>
      </p:sp>
      <p:sp>
        <p:nvSpPr>
          <p:cNvPr id="5" name="Content Placeholder 4"/>
          <p:cNvSpPr>
            <a:spLocks noGrp="1"/>
          </p:cNvSpPr>
          <p:nvPr>
            <p:ph idx="1"/>
          </p:nvPr>
        </p:nvSpPr>
        <p:spPr>
          <a:xfrm>
            <a:off x="457200" y="1233000"/>
            <a:ext cx="8147248" cy="683832"/>
          </a:xfrm>
        </p:spPr>
        <p:txBody>
          <a:bodyPr/>
          <a:lstStyle/>
          <a:p>
            <a:r>
              <a:rPr lang="en-US" b="1" dirty="0"/>
              <a:t>Three in ten (30%) said they rarely or never get the support they need.</a:t>
            </a:r>
            <a:endParaRPr lang="en-US" dirty="0"/>
          </a:p>
          <a:p>
            <a:r>
              <a:rPr lang="en-US" dirty="0"/>
              <a:t>How would you describe your attempts to get support from health and care services with understanding information, contacting services or communicating with staff?</a:t>
            </a:r>
            <a:endParaRPr lang="en-GB" dirty="0"/>
          </a:p>
        </p:txBody>
      </p:sp>
      <p:graphicFrame>
        <p:nvGraphicFramePr>
          <p:cNvPr id="9" name="Chart 8" descr="Bar chart of whether respondents feel they get the support they need. &#10;Don’t know 3%&#10;I always get the support I need 10%&#10;I didn’t know I could get support so I have never asked 20%&#10;I rarely or never get the support I need 30%&#10;I sometimes get the support I need 33%&#10;">
            <a:extLst>
              <a:ext uri="{FF2B5EF4-FFF2-40B4-BE49-F238E27FC236}">
                <a16:creationId xmlns:a16="http://schemas.microsoft.com/office/drawing/2014/main" id="{760255C0-4CD9-49C5-8155-9FDBBE127D81}"/>
              </a:ext>
            </a:extLst>
          </p:cNvPr>
          <p:cNvGraphicFramePr>
            <a:graphicFrameLocks/>
          </p:cNvGraphicFramePr>
          <p:nvPr>
            <p:extLst>
              <p:ext uri="{D42A27DB-BD31-4B8C-83A1-F6EECF244321}">
                <p14:modId xmlns:p14="http://schemas.microsoft.com/office/powerpoint/2010/main" val="901994368"/>
              </p:ext>
            </p:extLst>
          </p:nvPr>
        </p:nvGraphicFramePr>
        <p:xfrm>
          <a:off x="457199" y="2693096"/>
          <a:ext cx="8310308" cy="2931904"/>
        </p:xfrm>
        <a:graphic>
          <a:graphicData uri="http://schemas.openxmlformats.org/drawingml/2006/chart">
            <c:chart xmlns:c="http://schemas.openxmlformats.org/drawingml/2006/chart" xmlns:r="http://schemas.openxmlformats.org/officeDocument/2006/relationships" r:id="rId2"/>
          </a:graphicData>
        </a:graphic>
      </p:graphicFrame>
      <p:sp>
        <p:nvSpPr>
          <p:cNvPr id="17" name="Footer Placeholder 16"/>
          <p:cNvSpPr>
            <a:spLocks noGrp="1"/>
          </p:cNvSpPr>
          <p:nvPr>
            <p:ph type="ftr" sz="quarter" idx="11"/>
          </p:nvPr>
        </p:nvSpPr>
        <p:spPr>
          <a:xfrm>
            <a:off x="368264" y="6328855"/>
            <a:ext cx="2619560" cy="226561"/>
          </a:xfrm>
        </p:spPr>
        <p:txBody>
          <a:bodyPr/>
          <a:lstStyle/>
          <a:p>
            <a:r>
              <a:rPr lang="en-GB" noProof="0"/>
              <a:t>Accessible information survey findings</a:t>
            </a:r>
          </a:p>
          <a:p>
            <a:r>
              <a:rPr lang="en-GB" noProof="0"/>
              <a:t>July 2022</a:t>
            </a:r>
          </a:p>
        </p:txBody>
      </p:sp>
      <p:sp>
        <p:nvSpPr>
          <p:cNvPr id="16" name="Slide Number Placeholder 15"/>
          <p:cNvSpPr>
            <a:spLocks noGrp="1"/>
          </p:cNvSpPr>
          <p:nvPr>
            <p:ph type="sldNum" sz="quarter" idx="12"/>
          </p:nvPr>
        </p:nvSpPr>
        <p:spPr/>
        <p:txBody>
          <a:bodyPr/>
          <a:lstStyle/>
          <a:p>
            <a:fld id="{9295DF58-4118-4551-8C61-1A7ED177FA2D}" type="slidenum">
              <a:rPr lang="en-GB" noProof="0" smtClean="0"/>
              <a:pPr/>
              <a:t>16</a:t>
            </a:fld>
            <a:endParaRPr lang="en-GB" noProof="0"/>
          </a:p>
        </p:txBody>
      </p:sp>
    </p:spTree>
    <p:extLst>
      <p:ext uri="{BB962C8B-B14F-4D97-AF65-F5344CB8AC3E}">
        <p14:creationId xmlns:p14="http://schemas.microsoft.com/office/powerpoint/2010/main" val="953648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617525"/>
            <a:ext cx="8579296" cy="507219"/>
          </a:xfrm>
        </p:spPr>
        <p:txBody>
          <a:bodyPr/>
          <a:lstStyle/>
          <a:p>
            <a:r>
              <a:rPr lang="en-GB" dirty="0">
                <a:latin typeface="Century Gothic" panose="020B0502020202020204" pitchFamily="34" charset="0"/>
              </a:rPr>
              <a:t>Information in the right format or language</a:t>
            </a:r>
          </a:p>
        </p:txBody>
      </p:sp>
      <p:sp>
        <p:nvSpPr>
          <p:cNvPr id="5" name="Content Placeholder 4"/>
          <p:cNvSpPr>
            <a:spLocks noGrp="1"/>
          </p:cNvSpPr>
          <p:nvPr>
            <p:ph idx="1"/>
          </p:nvPr>
        </p:nvSpPr>
        <p:spPr>
          <a:xfrm>
            <a:off x="457200" y="1233000"/>
            <a:ext cx="8147248" cy="683832"/>
          </a:xfrm>
        </p:spPr>
        <p:txBody>
          <a:bodyPr/>
          <a:lstStyle/>
          <a:p>
            <a:r>
              <a:rPr lang="en-US" b="1" dirty="0"/>
              <a:t>Two in ten (22%) had been refused information in a format they need </a:t>
            </a:r>
            <a:endParaRPr lang="en-US" dirty="0"/>
          </a:p>
          <a:p>
            <a:r>
              <a:rPr lang="en-US" dirty="0"/>
              <a:t>Have you ever been refused healthcare information in a format and/or language you needed, even though you asked for it?</a:t>
            </a:r>
            <a:endParaRPr lang="en-GB" dirty="0"/>
          </a:p>
        </p:txBody>
      </p:sp>
      <p:graphicFrame>
        <p:nvGraphicFramePr>
          <p:cNvPr id="8" name="Chart 7" descr="Bar chart of whether respondents have ever been refused information in the right format or language when it has been requested. &#10;Yes 22%&#10;No 61%&#10;I don’t know 11%&#10;Prefer not to say 5%&#10;">
            <a:extLst>
              <a:ext uri="{FF2B5EF4-FFF2-40B4-BE49-F238E27FC236}">
                <a16:creationId xmlns:a16="http://schemas.microsoft.com/office/drawing/2014/main" id="{6221176E-F55E-45F1-983B-309C5C98BFFA}"/>
              </a:ext>
            </a:extLst>
          </p:cNvPr>
          <p:cNvGraphicFramePr>
            <a:graphicFrameLocks/>
          </p:cNvGraphicFramePr>
          <p:nvPr>
            <p:extLst>
              <p:ext uri="{D42A27DB-BD31-4B8C-83A1-F6EECF244321}">
                <p14:modId xmlns:p14="http://schemas.microsoft.com/office/powerpoint/2010/main" val="788848853"/>
              </p:ext>
            </p:extLst>
          </p:nvPr>
        </p:nvGraphicFramePr>
        <p:xfrm>
          <a:off x="457199" y="2723966"/>
          <a:ext cx="8310307" cy="2823361"/>
        </p:xfrm>
        <a:graphic>
          <a:graphicData uri="http://schemas.openxmlformats.org/drawingml/2006/chart">
            <c:chart xmlns:c="http://schemas.openxmlformats.org/drawingml/2006/chart" xmlns:r="http://schemas.openxmlformats.org/officeDocument/2006/relationships" r:id="rId2"/>
          </a:graphicData>
        </a:graphic>
      </p:graphicFrame>
      <p:sp>
        <p:nvSpPr>
          <p:cNvPr id="17" name="Footer Placeholder 16"/>
          <p:cNvSpPr>
            <a:spLocks noGrp="1"/>
          </p:cNvSpPr>
          <p:nvPr>
            <p:ph type="ftr" sz="quarter" idx="11"/>
          </p:nvPr>
        </p:nvSpPr>
        <p:spPr>
          <a:xfrm>
            <a:off x="368264" y="6328855"/>
            <a:ext cx="2619560" cy="226561"/>
          </a:xfrm>
        </p:spPr>
        <p:txBody>
          <a:bodyPr/>
          <a:lstStyle/>
          <a:p>
            <a:r>
              <a:rPr lang="en-GB" noProof="0"/>
              <a:t>Accessible information survey findings</a:t>
            </a:r>
          </a:p>
          <a:p>
            <a:r>
              <a:rPr lang="en-GB" noProof="0"/>
              <a:t>July 2022</a:t>
            </a:r>
          </a:p>
        </p:txBody>
      </p:sp>
      <p:sp>
        <p:nvSpPr>
          <p:cNvPr id="16" name="Slide Number Placeholder 15"/>
          <p:cNvSpPr>
            <a:spLocks noGrp="1"/>
          </p:cNvSpPr>
          <p:nvPr>
            <p:ph type="sldNum" sz="quarter" idx="12"/>
          </p:nvPr>
        </p:nvSpPr>
        <p:spPr/>
        <p:txBody>
          <a:bodyPr/>
          <a:lstStyle/>
          <a:p>
            <a:fld id="{9295DF58-4118-4551-8C61-1A7ED177FA2D}" type="slidenum">
              <a:rPr lang="en-GB" noProof="0" smtClean="0"/>
              <a:pPr/>
              <a:t>17</a:t>
            </a:fld>
            <a:endParaRPr lang="en-GB" noProof="0"/>
          </a:p>
        </p:txBody>
      </p:sp>
    </p:spTree>
    <p:extLst>
      <p:ext uri="{BB962C8B-B14F-4D97-AF65-F5344CB8AC3E}">
        <p14:creationId xmlns:p14="http://schemas.microsoft.com/office/powerpoint/2010/main" val="30713434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617525"/>
            <a:ext cx="8579296" cy="507219"/>
          </a:xfrm>
        </p:spPr>
        <p:txBody>
          <a:bodyPr/>
          <a:lstStyle/>
          <a:p>
            <a:r>
              <a:rPr lang="en-GB" dirty="0"/>
              <a:t>Support to understand information</a:t>
            </a:r>
            <a:endParaRPr lang="en-GB" dirty="0">
              <a:latin typeface="Century Gothic" panose="020B0502020202020204" pitchFamily="34" charset="0"/>
            </a:endParaRPr>
          </a:p>
        </p:txBody>
      </p:sp>
      <p:sp>
        <p:nvSpPr>
          <p:cNvPr id="5" name="Content Placeholder 4"/>
          <p:cNvSpPr>
            <a:spLocks noGrp="1"/>
          </p:cNvSpPr>
          <p:nvPr>
            <p:ph idx="1"/>
          </p:nvPr>
        </p:nvSpPr>
        <p:spPr>
          <a:xfrm>
            <a:off x="457200" y="1233000"/>
            <a:ext cx="8147248" cy="683832"/>
          </a:xfrm>
        </p:spPr>
        <p:txBody>
          <a:bodyPr/>
          <a:lstStyle/>
          <a:p>
            <a:r>
              <a:rPr lang="en-US" b="1" dirty="0"/>
              <a:t>Over one in four (28%) </a:t>
            </a:r>
            <a:r>
              <a:rPr lang="en-US" b="1"/>
              <a:t>had been refused </a:t>
            </a:r>
            <a:r>
              <a:rPr lang="en-US" b="1" dirty="0"/>
              <a:t>support to understand healthcare information</a:t>
            </a:r>
            <a:endParaRPr lang="en-US" dirty="0"/>
          </a:p>
          <a:p>
            <a:r>
              <a:rPr lang="en-US" dirty="0"/>
              <a:t>Have you ever been refused a request for support to understand healthcare information that you have been given, even though you asked for it?</a:t>
            </a:r>
            <a:endParaRPr lang="en-GB" dirty="0"/>
          </a:p>
        </p:txBody>
      </p:sp>
      <p:graphicFrame>
        <p:nvGraphicFramePr>
          <p:cNvPr id="9" name="Chart 8" descr="Bar chart of whether respondents have ever been refused support to understand healthcare information.&#10;Yes 28%&#10;No 56%&#10;I don’t know 11%&#10;Prefer not to say 4%&#10;">
            <a:extLst>
              <a:ext uri="{FF2B5EF4-FFF2-40B4-BE49-F238E27FC236}">
                <a16:creationId xmlns:a16="http://schemas.microsoft.com/office/drawing/2014/main" id="{B0BDD581-E32C-44D4-9DA6-5FB134116DC5}"/>
              </a:ext>
            </a:extLst>
          </p:cNvPr>
          <p:cNvGraphicFramePr>
            <a:graphicFrameLocks/>
          </p:cNvGraphicFramePr>
          <p:nvPr>
            <p:extLst>
              <p:ext uri="{D42A27DB-BD31-4B8C-83A1-F6EECF244321}">
                <p14:modId xmlns:p14="http://schemas.microsoft.com/office/powerpoint/2010/main" val="2266797812"/>
              </p:ext>
            </p:extLst>
          </p:nvPr>
        </p:nvGraphicFramePr>
        <p:xfrm>
          <a:off x="457199" y="2793304"/>
          <a:ext cx="8147247" cy="2754024"/>
        </p:xfrm>
        <a:graphic>
          <a:graphicData uri="http://schemas.openxmlformats.org/drawingml/2006/chart">
            <c:chart xmlns:c="http://schemas.openxmlformats.org/drawingml/2006/chart" xmlns:r="http://schemas.openxmlformats.org/officeDocument/2006/relationships" r:id="rId2"/>
          </a:graphicData>
        </a:graphic>
      </p:graphicFrame>
      <p:sp>
        <p:nvSpPr>
          <p:cNvPr id="17" name="Footer Placeholder 16"/>
          <p:cNvSpPr>
            <a:spLocks noGrp="1"/>
          </p:cNvSpPr>
          <p:nvPr>
            <p:ph type="ftr" sz="quarter" idx="11"/>
          </p:nvPr>
        </p:nvSpPr>
        <p:spPr>
          <a:xfrm>
            <a:off x="368264" y="6328855"/>
            <a:ext cx="2619560" cy="226561"/>
          </a:xfrm>
        </p:spPr>
        <p:txBody>
          <a:bodyPr/>
          <a:lstStyle/>
          <a:p>
            <a:r>
              <a:rPr lang="en-GB" noProof="0"/>
              <a:t>Accessible information survey findings</a:t>
            </a:r>
          </a:p>
          <a:p>
            <a:r>
              <a:rPr lang="en-GB" noProof="0"/>
              <a:t>July 2022</a:t>
            </a:r>
          </a:p>
        </p:txBody>
      </p:sp>
      <p:sp>
        <p:nvSpPr>
          <p:cNvPr id="16" name="Slide Number Placeholder 15"/>
          <p:cNvSpPr>
            <a:spLocks noGrp="1"/>
          </p:cNvSpPr>
          <p:nvPr>
            <p:ph type="sldNum" sz="quarter" idx="12"/>
          </p:nvPr>
        </p:nvSpPr>
        <p:spPr/>
        <p:txBody>
          <a:bodyPr/>
          <a:lstStyle/>
          <a:p>
            <a:fld id="{9295DF58-4118-4551-8C61-1A7ED177FA2D}" type="slidenum">
              <a:rPr lang="en-GB" noProof="0" smtClean="0"/>
              <a:pPr/>
              <a:t>18</a:t>
            </a:fld>
            <a:endParaRPr lang="en-GB" noProof="0"/>
          </a:p>
        </p:txBody>
      </p:sp>
    </p:spTree>
    <p:extLst>
      <p:ext uri="{BB962C8B-B14F-4D97-AF65-F5344CB8AC3E}">
        <p14:creationId xmlns:p14="http://schemas.microsoft.com/office/powerpoint/2010/main" val="17848976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617525"/>
            <a:ext cx="8579296" cy="507219"/>
          </a:xfrm>
        </p:spPr>
        <p:txBody>
          <a:bodyPr/>
          <a:lstStyle/>
          <a:p>
            <a:r>
              <a:rPr lang="en-GB" dirty="0">
                <a:latin typeface="Century Gothic" panose="020B0502020202020204" pitchFamily="34" charset="0"/>
              </a:rPr>
              <a:t>Impact of not getting support</a:t>
            </a:r>
          </a:p>
        </p:txBody>
      </p:sp>
      <p:sp>
        <p:nvSpPr>
          <p:cNvPr id="5" name="Content Placeholder 4"/>
          <p:cNvSpPr>
            <a:spLocks noGrp="1"/>
          </p:cNvSpPr>
          <p:nvPr>
            <p:ph idx="1"/>
          </p:nvPr>
        </p:nvSpPr>
        <p:spPr>
          <a:xfrm>
            <a:off x="457200" y="1233000"/>
            <a:ext cx="8147248" cy="683832"/>
          </a:xfrm>
        </p:spPr>
        <p:txBody>
          <a:bodyPr/>
          <a:lstStyle/>
          <a:p>
            <a:r>
              <a:rPr lang="en-US" b="1" dirty="0"/>
              <a:t>Over a third (38%) said it affected their mental health and wellbeing.</a:t>
            </a:r>
            <a:endParaRPr lang="en-US" dirty="0"/>
          </a:p>
          <a:p>
            <a:r>
              <a:rPr lang="en-US" dirty="0"/>
              <a:t>What was the impact of not being provided with healthcare information you could understand or access? Choose all that apply.</a:t>
            </a:r>
            <a:endParaRPr lang="en-GB" dirty="0"/>
          </a:p>
        </p:txBody>
      </p:sp>
      <p:graphicFrame>
        <p:nvGraphicFramePr>
          <p:cNvPr id="8" name="Chart 7" descr="Bar chart of the impact not getting support has had. Respondents could choose as many categories as they thought applied. &#10;I got the wrong medication 4%&#10;I took the wrong dose of my medication 5%&#10;I didn't know what I needed to do to keep myself safe during the COVID-19 pandemic 8%&#10;I missed my appointment 9%&#10;I couldn’t understand how to take my medication 9%&#10;It didn’t affect me in any way 16%&#10;I couldn’t understand and communicate with health care staff 22%&#10;Other 24%&#10;I couldn't contact the service that I needed 27%&#10;I missed out on important information about my health 29%&#10;It affected my mental health and wellbeing 38%&#10; ">
            <a:extLst>
              <a:ext uri="{FF2B5EF4-FFF2-40B4-BE49-F238E27FC236}">
                <a16:creationId xmlns:a16="http://schemas.microsoft.com/office/drawing/2014/main" id="{5C9EE898-53B4-46DC-AE83-768DA33FD3CF}"/>
              </a:ext>
            </a:extLst>
          </p:cNvPr>
          <p:cNvGraphicFramePr>
            <a:graphicFrameLocks/>
          </p:cNvGraphicFramePr>
          <p:nvPr>
            <p:extLst>
              <p:ext uri="{D42A27DB-BD31-4B8C-83A1-F6EECF244321}">
                <p14:modId xmlns:p14="http://schemas.microsoft.com/office/powerpoint/2010/main" val="80723241"/>
              </p:ext>
            </p:extLst>
          </p:nvPr>
        </p:nvGraphicFramePr>
        <p:xfrm>
          <a:off x="457199" y="2248912"/>
          <a:ext cx="8310307" cy="3525587"/>
        </p:xfrm>
        <a:graphic>
          <a:graphicData uri="http://schemas.openxmlformats.org/drawingml/2006/chart">
            <c:chart xmlns:c="http://schemas.openxmlformats.org/drawingml/2006/chart" xmlns:r="http://schemas.openxmlformats.org/officeDocument/2006/relationships" r:id="rId2"/>
          </a:graphicData>
        </a:graphic>
      </p:graphicFrame>
      <p:sp>
        <p:nvSpPr>
          <p:cNvPr id="17" name="Footer Placeholder 16"/>
          <p:cNvSpPr>
            <a:spLocks noGrp="1"/>
          </p:cNvSpPr>
          <p:nvPr>
            <p:ph type="ftr" sz="quarter" idx="11"/>
          </p:nvPr>
        </p:nvSpPr>
        <p:spPr>
          <a:xfrm>
            <a:off x="368264" y="6328855"/>
            <a:ext cx="2619560" cy="226561"/>
          </a:xfrm>
        </p:spPr>
        <p:txBody>
          <a:bodyPr/>
          <a:lstStyle/>
          <a:p>
            <a:r>
              <a:rPr lang="en-GB" noProof="0"/>
              <a:t>Accessible information survey findings</a:t>
            </a:r>
          </a:p>
          <a:p>
            <a:r>
              <a:rPr lang="en-GB" noProof="0"/>
              <a:t>July 2022</a:t>
            </a:r>
          </a:p>
        </p:txBody>
      </p:sp>
      <p:sp>
        <p:nvSpPr>
          <p:cNvPr id="16" name="Slide Number Placeholder 15"/>
          <p:cNvSpPr>
            <a:spLocks noGrp="1"/>
          </p:cNvSpPr>
          <p:nvPr>
            <p:ph type="sldNum" sz="quarter" idx="12"/>
          </p:nvPr>
        </p:nvSpPr>
        <p:spPr/>
        <p:txBody>
          <a:bodyPr/>
          <a:lstStyle/>
          <a:p>
            <a:fld id="{9295DF58-4118-4551-8C61-1A7ED177FA2D}" type="slidenum">
              <a:rPr lang="en-GB" noProof="0" smtClean="0"/>
              <a:pPr/>
              <a:t>19</a:t>
            </a:fld>
            <a:endParaRPr lang="en-GB" noProof="0"/>
          </a:p>
        </p:txBody>
      </p:sp>
    </p:spTree>
    <p:extLst>
      <p:ext uri="{BB962C8B-B14F-4D97-AF65-F5344CB8AC3E}">
        <p14:creationId xmlns:p14="http://schemas.microsoft.com/office/powerpoint/2010/main" val="1395384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About our research </a:t>
            </a:r>
            <a:endParaRPr lang="en-GB" dirty="0">
              <a:latin typeface="Century Gothic" panose="020B0502020202020204" pitchFamily="34" charset="0"/>
            </a:endParaRPr>
          </a:p>
        </p:txBody>
      </p:sp>
      <p:sp>
        <p:nvSpPr>
          <p:cNvPr id="5" name="Content Placeholder 4">
            <a:extLst>
              <a:ext uri="{C183D7F6-B498-43B3-948B-1728B52AA6E4}">
                <adec:decorative xmlns:adec="http://schemas.microsoft.com/office/drawing/2017/decorative" val="0"/>
              </a:ext>
            </a:extLst>
          </p:cNvPr>
          <p:cNvSpPr>
            <a:spLocks noGrp="1"/>
          </p:cNvSpPr>
          <p:nvPr>
            <p:ph idx="1"/>
          </p:nvPr>
        </p:nvSpPr>
        <p:spPr>
          <a:xfrm>
            <a:off x="457200" y="1233000"/>
            <a:ext cx="8208000" cy="4392000"/>
          </a:xfrm>
        </p:spPr>
        <p:txBody>
          <a:bodyPr/>
          <a:lstStyle/>
          <a:p>
            <a:r>
              <a:rPr lang="en-US" b="1" dirty="0">
                <a:latin typeface="Century Gothic"/>
              </a:rPr>
              <a:t>Clear, understandable information is important to help you make decisions about your health and care and get the most out of services. </a:t>
            </a:r>
            <a:endParaRPr lang="en-US" dirty="0">
              <a:latin typeface="Century Gothic"/>
            </a:endParaRPr>
          </a:p>
          <a:p>
            <a:r>
              <a:rPr lang="en-US" dirty="0">
                <a:latin typeface="Century Gothic"/>
              </a:rPr>
              <a:t>The Accessible Information Standard gives disabled people and people with sensory loss the legal right to get health and social care information they can understand and communications support if needed. But is the standard being delivered by services and does it go far enough? </a:t>
            </a:r>
          </a:p>
          <a:p>
            <a:r>
              <a:rPr lang="en-US" dirty="0">
                <a:latin typeface="Century Gothic"/>
              </a:rPr>
              <a:t>As part of our campaign, ‘Your Care, Your Way’, we asked the public about their experience of getting accessible health and care information.</a:t>
            </a:r>
          </a:p>
          <a:p>
            <a:r>
              <a:rPr lang="en-US" dirty="0">
                <a:latin typeface="Century Gothic"/>
              </a:rPr>
              <a:t>Although we heard from a wider group of people, this analysis looks specifically at 605 people who said that they need support communicating with healthcare staff</a:t>
            </a:r>
          </a:p>
          <a:p>
            <a:r>
              <a:rPr lang="en-US" dirty="0">
                <a:latin typeface="Century Gothic"/>
              </a:rPr>
              <a:t>They shared their views from 26 February to 29 May 2022.</a:t>
            </a:r>
          </a:p>
          <a:p>
            <a:r>
              <a:rPr lang="en-US" dirty="0">
                <a:latin typeface="Century Gothic"/>
              </a:rPr>
              <a:t>Our findings aim to help NHS and social care decision-makers hear what is working and what could be better from the public's perspective.</a:t>
            </a:r>
          </a:p>
          <a:p>
            <a:endParaRPr lang="en-US" dirty="0"/>
          </a:p>
          <a:p>
            <a:endParaRPr lang="en-US" dirty="0"/>
          </a:p>
          <a:p>
            <a:endParaRPr lang="en-GB" dirty="0">
              <a:latin typeface="Century Gothic" panose="020B0502020202020204" pitchFamily="34" charset="0"/>
            </a:endParaRPr>
          </a:p>
        </p:txBody>
      </p:sp>
      <p:sp>
        <p:nvSpPr>
          <p:cNvPr id="17" name="Footer Placeholder 16"/>
          <p:cNvSpPr>
            <a:spLocks noGrp="1"/>
          </p:cNvSpPr>
          <p:nvPr>
            <p:ph type="ftr" sz="quarter" idx="11"/>
          </p:nvPr>
        </p:nvSpPr>
        <p:spPr>
          <a:xfrm>
            <a:off x="368264" y="6328855"/>
            <a:ext cx="2619560" cy="226561"/>
          </a:xfrm>
        </p:spPr>
        <p:txBody>
          <a:bodyPr/>
          <a:lstStyle/>
          <a:p>
            <a:r>
              <a:rPr lang="en-GB" noProof="0"/>
              <a:t>Accessible information survey findings</a:t>
            </a:r>
          </a:p>
          <a:p>
            <a:r>
              <a:rPr lang="en-GB" noProof="0"/>
              <a:t>July 2022</a:t>
            </a:r>
          </a:p>
        </p:txBody>
      </p:sp>
      <p:sp>
        <p:nvSpPr>
          <p:cNvPr id="16" name="Slide Number Placeholder 15"/>
          <p:cNvSpPr>
            <a:spLocks noGrp="1"/>
          </p:cNvSpPr>
          <p:nvPr>
            <p:ph type="sldNum" sz="quarter" idx="12"/>
          </p:nvPr>
        </p:nvSpPr>
        <p:spPr/>
        <p:txBody>
          <a:bodyPr/>
          <a:lstStyle/>
          <a:p>
            <a:fld id="{9295DF58-4118-4551-8C61-1A7ED177FA2D}" type="slidenum">
              <a:rPr lang="en-GB" noProof="0" smtClean="0"/>
              <a:pPr/>
              <a:t>2</a:t>
            </a:fld>
            <a:endParaRPr lang="en-GB" noProof="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617525"/>
            <a:ext cx="8579296" cy="507219"/>
          </a:xfrm>
        </p:spPr>
        <p:txBody>
          <a:bodyPr/>
          <a:lstStyle/>
          <a:p>
            <a:r>
              <a:rPr lang="en-GB" dirty="0">
                <a:latin typeface="Century Gothic" panose="020B0502020202020204" pitchFamily="34" charset="0"/>
              </a:rPr>
              <a:t>Problems accessing </a:t>
            </a:r>
            <a:r>
              <a:rPr lang="en-GB" dirty="0"/>
              <a:t>services</a:t>
            </a:r>
            <a:endParaRPr lang="en-GB" dirty="0">
              <a:latin typeface="Century Gothic" panose="020B0502020202020204" pitchFamily="34" charset="0"/>
            </a:endParaRPr>
          </a:p>
        </p:txBody>
      </p:sp>
      <p:sp>
        <p:nvSpPr>
          <p:cNvPr id="5" name="Content Placeholder 4"/>
          <p:cNvSpPr>
            <a:spLocks noGrp="1"/>
          </p:cNvSpPr>
          <p:nvPr>
            <p:ph idx="1"/>
          </p:nvPr>
        </p:nvSpPr>
        <p:spPr>
          <a:xfrm>
            <a:off x="457200" y="1233000"/>
            <a:ext cx="8147248" cy="683832"/>
          </a:xfrm>
        </p:spPr>
        <p:txBody>
          <a:bodyPr/>
          <a:lstStyle/>
          <a:p>
            <a:r>
              <a:rPr lang="en-US" b="1"/>
              <a:t>Over half (57%) had problems accessing GP services.</a:t>
            </a:r>
            <a:endParaRPr lang="en-US"/>
          </a:p>
          <a:p>
            <a:r>
              <a:rPr lang="en-US"/>
              <a:t>Which, if any, health or care services have you struggled to access as a result of communication problems? Choose all that apply.</a:t>
            </a:r>
            <a:endParaRPr lang="en-GB"/>
          </a:p>
        </p:txBody>
      </p:sp>
      <p:graphicFrame>
        <p:nvGraphicFramePr>
          <p:cNvPr id="9" name="Chart 8" descr="Bar chart of services respondents said they had had problems accessing.&#10;COVID-19 vaccinations 10%&#10;A&amp;E 11%&#10;NHS 111 11%&#10;Other 13%&#10;None 14%&#10;Social care 16%&#10;Mental health services 21%&#10;Dentist 22%&#10;Hospital treatment 25%&#10;Hospital appointments 27%&#10;GP Services 57%&#10;">
            <a:extLst>
              <a:ext uri="{FF2B5EF4-FFF2-40B4-BE49-F238E27FC236}">
                <a16:creationId xmlns:a16="http://schemas.microsoft.com/office/drawing/2014/main" id="{C3C9DAB2-AE57-42F5-924C-454F84A57284}"/>
              </a:ext>
            </a:extLst>
          </p:cNvPr>
          <p:cNvGraphicFramePr>
            <a:graphicFrameLocks/>
          </p:cNvGraphicFramePr>
          <p:nvPr>
            <p:extLst>
              <p:ext uri="{D42A27DB-BD31-4B8C-83A1-F6EECF244321}">
                <p14:modId xmlns:p14="http://schemas.microsoft.com/office/powerpoint/2010/main" val="2497406622"/>
              </p:ext>
            </p:extLst>
          </p:nvPr>
        </p:nvGraphicFramePr>
        <p:xfrm>
          <a:off x="457199" y="2348880"/>
          <a:ext cx="8310307" cy="3438145"/>
        </p:xfrm>
        <a:graphic>
          <a:graphicData uri="http://schemas.openxmlformats.org/drawingml/2006/chart">
            <c:chart xmlns:c="http://schemas.openxmlformats.org/drawingml/2006/chart" xmlns:r="http://schemas.openxmlformats.org/officeDocument/2006/relationships" r:id="rId2"/>
          </a:graphicData>
        </a:graphic>
      </p:graphicFrame>
      <p:sp>
        <p:nvSpPr>
          <p:cNvPr id="17" name="Footer Placeholder 16"/>
          <p:cNvSpPr>
            <a:spLocks noGrp="1"/>
          </p:cNvSpPr>
          <p:nvPr>
            <p:ph type="ftr" sz="quarter" idx="11"/>
          </p:nvPr>
        </p:nvSpPr>
        <p:spPr>
          <a:xfrm>
            <a:off x="368264" y="6328855"/>
            <a:ext cx="2619560" cy="226561"/>
          </a:xfrm>
        </p:spPr>
        <p:txBody>
          <a:bodyPr/>
          <a:lstStyle/>
          <a:p>
            <a:r>
              <a:rPr lang="en-GB" noProof="0"/>
              <a:t>Accessible information survey findings</a:t>
            </a:r>
          </a:p>
          <a:p>
            <a:r>
              <a:rPr lang="en-GB" noProof="0"/>
              <a:t>July 2022</a:t>
            </a:r>
          </a:p>
        </p:txBody>
      </p:sp>
      <p:sp>
        <p:nvSpPr>
          <p:cNvPr id="16" name="Slide Number Placeholder 15"/>
          <p:cNvSpPr>
            <a:spLocks noGrp="1"/>
          </p:cNvSpPr>
          <p:nvPr>
            <p:ph type="sldNum" sz="quarter" idx="12"/>
          </p:nvPr>
        </p:nvSpPr>
        <p:spPr/>
        <p:txBody>
          <a:bodyPr/>
          <a:lstStyle/>
          <a:p>
            <a:fld id="{9295DF58-4118-4551-8C61-1A7ED177FA2D}" type="slidenum">
              <a:rPr lang="en-GB" noProof="0" smtClean="0"/>
              <a:pPr/>
              <a:t>20</a:t>
            </a:fld>
            <a:endParaRPr lang="en-GB" noProof="0"/>
          </a:p>
        </p:txBody>
      </p:sp>
    </p:spTree>
    <p:extLst>
      <p:ext uri="{BB962C8B-B14F-4D97-AF65-F5344CB8AC3E}">
        <p14:creationId xmlns:p14="http://schemas.microsoft.com/office/powerpoint/2010/main" val="29482564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617525"/>
            <a:ext cx="8579296" cy="507219"/>
          </a:xfrm>
        </p:spPr>
        <p:txBody>
          <a:bodyPr/>
          <a:lstStyle/>
          <a:p>
            <a:r>
              <a:rPr lang="en-GB" dirty="0"/>
              <a:t>Confidence in asking for support</a:t>
            </a:r>
            <a:endParaRPr lang="en-GB" dirty="0">
              <a:latin typeface="Century Gothic" panose="020B0502020202020204" pitchFamily="34" charset="0"/>
            </a:endParaRPr>
          </a:p>
        </p:txBody>
      </p:sp>
      <p:sp>
        <p:nvSpPr>
          <p:cNvPr id="5" name="Content Placeholder 4"/>
          <p:cNvSpPr>
            <a:spLocks noGrp="1"/>
          </p:cNvSpPr>
          <p:nvPr>
            <p:ph idx="1"/>
          </p:nvPr>
        </p:nvSpPr>
        <p:spPr>
          <a:xfrm>
            <a:off x="457200" y="1233000"/>
            <a:ext cx="8147248" cy="683832"/>
          </a:xfrm>
        </p:spPr>
        <p:txBody>
          <a:bodyPr/>
          <a:lstStyle/>
          <a:p>
            <a:r>
              <a:rPr lang="en-US" b="1" dirty="0"/>
              <a:t>Nearly half (48%) feel uncomfortable asking for accessible information.</a:t>
            </a:r>
            <a:endParaRPr lang="en-US" dirty="0"/>
          </a:p>
          <a:p>
            <a:r>
              <a:rPr lang="en-US" dirty="0"/>
              <a:t>How do you feel about asking health or care services to provide information in a way that you can easily understand?</a:t>
            </a:r>
            <a:endParaRPr lang="en-GB" dirty="0"/>
          </a:p>
        </p:txBody>
      </p:sp>
      <p:graphicFrame>
        <p:nvGraphicFramePr>
          <p:cNvPr id="8" name="Chart 7" descr="Bar chart of how comfortable respondents feel asking for information in an accessible format.&#10;Don’t know 4%&#10;I feel somewhat comfortable asking health services to provide information in a way I can understand 18%&#10;I feel very uncomfortable asking health services to provide information in a way I can understand 24%&#10;I feel a bit uncomfortable asking health services to provide information in a way I can understand 24%&#10;I feel very comfortable asking health services to provide information in a way I can understand 25%&#10;">
            <a:extLst>
              <a:ext uri="{FF2B5EF4-FFF2-40B4-BE49-F238E27FC236}">
                <a16:creationId xmlns:a16="http://schemas.microsoft.com/office/drawing/2014/main" id="{82380C4A-8D87-4677-8438-A0022A7E18F8}"/>
              </a:ext>
            </a:extLst>
          </p:cNvPr>
          <p:cNvGraphicFramePr>
            <a:graphicFrameLocks/>
          </p:cNvGraphicFramePr>
          <p:nvPr>
            <p:extLst>
              <p:ext uri="{D42A27DB-BD31-4B8C-83A1-F6EECF244321}">
                <p14:modId xmlns:p14="http://schemas.microsoft.com/office/powerpoint/2010/main" val="19050828"/>
              </p:ext>
            </p:extLst>
          </p:nvPr>
        </p:nvGraphicFramePr>
        <p:xfrm>
          <a:off x="457200" y="2655518"/>
          <a:ext cx="8147248" cy="2891810"/>
        </p:xfrm>
        <a:graphic>
          <a:graphicData uri="http://schemas.openxmlformats.org/drawingml/2006/chart">
            <c:chart xmlns:c="http://schemas.openxmlformats.org/drawingml/2006/chart" xmlns:r="http://schemas.openxmlformats.org/officeDocument/2006/relationships" r:id="rId2"/>
          </a:graphicData>
        </a:graphic>
      </p:graphicFrame>
      <p:sp>
        <p:nvSpPr>
          <p:cNvPr id="17" name="Footer Placeholder 16"/>
          <p:cNvSpPr>
            <a:spLocks noGrp="1"/>
          </p:cNvSpPr>
          <p:nvPr>
            <p:ph type="ftr" sz="quarter" idx="11"/>
          </p:nvPr>
        </p:nvSpPr>
        <p:spPr>
          <a:xfrm>
            <a:off x="368264" y="6328855"/>
            <a:ext cx="2619560" cy="226561"/>
          </a:xfrm>
        </p:spPr>
        <p:txBody>
          <a:bodyPr/>
          <a:lstStyle/>
          <a:p>
            <a:r>
              <a:rPr lang="en-GB" noProof="0"/>
              <a:t>Accessible information survey findings</a:t>
            </a:r>
          </a:p>
          <a:p>
            <a:r>
              <a:rPr lang="en-GB" noProof="0"/>
              <a:t>July 2022</a:t>
            </a:r>
          </a:p>
        </p:txBody>
      </p:sp>
      <p:sp>
        <p:nvSpPr>
          <p:cNvPr id="16" name="Slide Number Placeholder 15"/>
          <p:cNvSpPr>
            <a:spLocks noGrp="1"/>
          </p:cNvSpPr>
          <p:nvPr>
            <p:ph type="sldNum" sz="quarter" idx="12"/>
          </p:nvPr>
        </p:nvSpPr>
        <p:spPr/>
        <p:txBody>
          <a:bodyPr/>
          <a:lstStyle/>
          <a:p>
            <a:fld id="{9295DF58-4118-4551-8C61-1A7ED177FA2D}" type="slidenum">
              <a:rPr lang="en-GB" noProof="0" smtClean="0"/>
              <a:pPr/>
              <a:t>21</a:t>
            </a:fld>
            <a:endParaRPr lang="en-GB" noProof="0"/>
          </a:p>
        </p:txBody>
      </p:sp>
    </p:spTree>
    <p:extLst>
      <p:ext uri="{BB962C8B-B14F-4D97-AF65-F5344CB8AC3E}">
        <p14:creationId xmlns:p14="http://schemas.microsoft.com/office/powerpoint/2010/main" val="20053155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617525"/>
            <a:ext cx="8579296" cy="507219"/>
          </a:xfrm>
        </p:spPr>
        <p:txBody>
          <a:bodyPr/>
          <a:lstStyle/>
          <a:p>
            <a:r>
              <a:rPr lang="en-GB" dirty="0"/>
              <a:t>Factors affecting confidence</a:t>
            </a:r>
            <a:endParaRPr lang="en-GB" dirty="0">
              <a:latin typeface="Century Gothic" panose="020B0502020202020204" pitchFamily="34" charset="0"/>
            </a:endParaRPr>
          </a:p>
        </p:txBody>
      </p:sp>
      <p:sp>
        <p:nvSpPr>
          <p:cNvPr id="5" name="Content Placeholder 4"/>
          <p:cNvSpPr>
            <a:spLocks noGrp="1"/>
          </p:cNvSpPr>
          <p:nvPr>
            <p:ph idx="1"/>
          </p:nvPr>
        </p:nvSpPr>
        <p:spPr>
          <a:xfrm>
            <a:off x="457200" y="1233000"/>
            <a:ext cx="8147248" cy="683832"/>
          </a:xfrm>
        </p:spPr>
        <p:txBody>
          <a:bodyPr/>
          <a:lstStyle/>
          <a:p>
            <a:r>
              <a:rPr lang="en-US" b="1" dirty="0"/>
              <a:t>Over half (53%) said staff attitudes affected their ability to ask for support.</a:t>
            </a:r>
            <a:endParaRPr lang="en-US" dirty="0"/>
          </a:p>
          <a:p>
            <a:r>
              <a:rPr lang="en-US" dirty="0"/>
              <a:t>Which of the following affect your ability to ask health services to provide information in a way that you can easily understand? Choose all that apply.</a:t>
            </a:r>
            <a:endParaRPr lang="en-GB" dirty="0"/>
          </a:p>
        </p:txBody>
      </p:sp>
      <p:graphicFrame>
        <p:nvGraphicFramePr>
          <p:cNvPr id="9" name="Chart 8" descr="Bar chart of factors that affect the ability of respondents to ask for information in an accessible format.&#10;Prefer not to say 3%&#10;Don’t know 4%&#10;None of the above 8%&#10;The amount of support I get from my friends and family 13%&#10;Other 14%&#10;Whether I can get information in the right format for my needs 22%&#10;My ability to communicate with healthcare staff  27%&#10;My level of confidence 31%&#10;My previous experience of asking for this kind of support 35%&#10;The attitude of healthcare staff 53%&#10;">
            <a:extLst>
              <a:ext uri="{FF2B5EF4-FFF2-40B4-BE49-F238E27FC236}">
                <a16:creationId xmlns:a16="http://schemas.microsoft.com/office/drawing/2014/main" id="{6DD0E62E-976D-4F9F-B10A-BC52F0B253E2}"/>
              </a:ext>
            </a:extLst>
          </p:cNvPr>
          <p:cNvGraphicFramePr>
            <a:graphicFrameLocks/>
          </p:cNvGraphicFramePr>
          <p:nvPr>
            <p:extLst>
              <p:ext uri="{D42A27DB-BD31-4B8C-83A1-F6EECF244321}">
                <p14:modId xmlns:p14="http://schemas.microsoft.com/office/powerpoint/2010/main" val="2960712466"/>
              </p:ext>
            </p:extLst>
          </p:nvPr>
        </p:nvGraphicFramePr>
        <p:xfrm>
          <a:off x="457200" y="2420604"/>
          <a:ext cx="8229600" cy="3429051"/>
        </p:xfrm>
        <a:graphic>
          <a:graphicData uri="http://schemas.openxmlformats.org/drawingml/2006/chart">
            <c:chart xmlns:c="http://schemas.openxmlformats.org/drawingml/2006/chart" xmlns:r="http://schemas.openxmlformats.org/officeDocument/2006/relationships" r:id="rId2"/>
          </a:graphicData>
        </a:graphic>
      </p:graphicFrame>
      <p:sp>
        <p:nvSpPr>
          <p:cNvPr id="17" name="Footer Placeholder 16"/>
          <p:cNvSpPr>
            <a:spLocks noGrp="1"/>
          </p:cNvSpPr>
          <p:nvPr>
            <p:ph type="ftr" sz="quarter" idx="11"/>
          </p:nvPr>
        </p:nvSpPr>
        <p:spPr>
          <a:xfrm>
            <a:off x="368264" y="6328855"/>
            <a:ext cx="2619560" cy="226561"/>
          </a:xfrm>
        </p:spPr>
        <p:txBody>
          <a:bodyPr/>
          <a:lstStyle/>
          <a:p>
            <a:r>
              <a:rPr lang="en-GB" noProof="0"/>
              <a:t>Accessible information survey findings</a:t>
            </a:r>
          </a:p>
          <a:p>
            <a:r>
              <a:rPr lang="en-GB" noProof="0"/>
              <a:t>July 2022</a:t>
            </a:r>
          </a:p>
        </p:txBody>
      </p:sp>
      <p:sp>
        <p:nvSpPr>
          <p:cNvPr id="16" name="Slide Number Placeholder 15"/>
          <p:cNvSpPr>
            <a:spLocks noGrp="1"/>
          </p:cNvSpPr>
          <p:nvPr>
            <p:ph type="sldNum" sz="quarter" idx="12"/>
          </p:nvPr>
        </p:nvSpPr>
        <p:spPr/>
        <p:txBody>
          <a:bodyPr/>
          <a:lstStyle/>
          <a:p>
            <a:fld id="{9295DF58-4118-4551-8C61-1A7ED177FA2D}" type="slidenum">
              <a:rPr lang="en-GB" noProof="0" smtClean="0"/>
              <a:pPr/>
              <a:t>22</a:t>
            </a:fld>
            <a:endParaRPr lang="en-GB" noProof="0"/>
          </a:p>
        </p:txBody>
      </p:sp>
    </p:spTree>
    <p:extLst>
      <p:ext uri="{BB962C8B-B14F-4D97-AF65-F5344CB8AC3E}">
        <p14:creationId xmlns:p14="http://schemas.microsoft.com/office/powerpoint/2010/main" val="2706438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617525"/>
            <a:ext cx="8579296" cy="507219"/>
          </a:xfrm>
        </p:spPr>
        <p:txBody>
          <a:bodyPr/>
          <a:lstStyle/>
          <a:p>
            <a:r>
              <a:rPr lang="en-GB" dirty="0"/>
              <a:t>Knowing how to complain</a:t>
            </a:r>
            <a:endParaRPr lang="en-GB" dirty="0">
              <a:latin typeface="Century Gothic" panose="020B0502020202020204" pitchFamily="34" charset="0"/>
            </a:endParaRPr>
          </a:p>
        </p:txBody>
      </p:sp>
      <p:sp>
        <p:nvSpPr>
          <p:cNvPr id="5" name="Content Placeholder 4"/>
          <p:cNvSpPr>
            <a:spLocks noGrp="1"/>
          </p:cNvSpPr>
          <p:nvPr>
            <p:ph idx="1"/>
          </p:nvPr>
        </p:nvSpPr>
        <p:spPr>
          <a:xfrm>
            <a:off x="457200" y="1233000"/>
            <a:ext cx="8147248" cy="683832"/>
          </a:xfrm>
        </p:spPr>
        <p:txBody>
          <a:bodyPr/>
          <a:lstStyle/>
          <a:p>
            <a:r>
              <a:rPr lang="en-US" b="1"/>
              <a:t>Nearly half (46%) do not know how to complain if they do not get support.</a:t>
            </a:r>
            <a:endParaRPr lang="en-US"/>
          </a:p>
          <a:p>
            <a:r>
              <a:rPr lang="en-US"/>
              <a:t>Do you know how to complain if you are not given information in the format or language you need or support to understand information?</a:t>
            </a:r>
            <a:endParaRPr lang="en-GB"/>
          </a:p>
        </p:txBody>
      </p:sp>
      <p:graphicFrame>
        <p:nvGraphicFramePr>
          <p:cNvPr id="8" name="Chart 7" descr="Pie chart of whether respondents know how to complain if not given accessible information or support.&#10;No 46%&#10;Yes 36%&#10;I don’t know 12%&#10;Not applicable 3%&#10;Prefer not to say 2%&#10;">
            <a:extLst>
              <a:ext uri="{FF2B5EF4-FFF2-40B4-BE49-F238E27FC236}">
                <a16:creationId xmlns:a16="http://schemas.microsoft.com/office/drawing/2014/main" id="{831BD877-CC7D-4382-934A-E44AA87FDFA4}"/>
              </a:ext>
            </a:extLst>
          </p:cNvPr>
          <p:cNvGraphicFramePr>
            <a:graphicFrameLocks/>
          </p:cNvGraphicFramePr>
          <p:nvPr>
            <p:extLst>
              <p:ext uri="{D42A27DB-BD31-4B8C-83A1-F6EECF244321}">
                <p14:modId xmlns:p14="http://schemas.microsoft.com/office/powerpoint/2010/main" val="335049238"/>
              </p:ext>
            </p:extLst>
          </p:nvPr>
        </p:nvGraphicFramePr>
        <p:xfrm>
          <a:off x="457199" y="2204580"/>
          <a:ext cx="8147247" cy="3342747"/>
        </p:xfrm>
        <a:graphic>
          <a:graphicData uri="http://schemas.openxmlformats.org/drawingml/2006/chart">
            <c:chart xmlns:c="http://schemas.openxmlformats.org/drawingml/2006/chart" xmlns:r="http://schemas.openxmlformats.org/officeDocument/2006/relationships" r:id="rId2"/>
          </a:graphicData>
        </a:graphic>
      </p:graphicFrame>
      <p:sp>
        <p:nvSpPr>
          <p:cNvPr id="17" name="Footer Placeholder 16"/>
          <p:cNvSpPr>
            <a:spLocks noGrp="1"/>
          </p:cNvSpPr>
          <p:nvPr>
            <p:ph type="ftr" sz="quarter" idx="11"/>
          </p:nvPr>
        </p:nvSpPr>
        <p:spPr>
          <a:xfrm>
            <a:off x="368264" y="6328855"/>
            <a:ext cx="2619560" cy="226561"/>
          </a:xfrm>
        </p:spPr>
        <p:txBody>
          <a:bodyPr/>
          <a:lstStyle/>
          <a:p>
            <a:r>
              <a:rPr lang="en-GB" noProof="0"/>
              <a:t>Accessible information survey findings</a:t>
            </a:r>
          </a:p>
          <a:p>
            <a:r>
              <a:rPr lang="en-GB" noProof="0"/>
              <a:t>July 2022</a:t>
            </a:r>
          </a:p>
        </p:txBody>
      </p:sp>
      <p:sp>
        <p:nvSpPr>
          <p:cNvPr id="16" name="Slide Number Placeholder 15"/>
          <p:cNvSpPr>
            <a:spLocks noGrp="1"/>
          </p:cNvSpPr>
          <p:nvPr>
            <p:ph type="sldNum" sz="quarter" idx="12"/>
          </p:nvPr>
        </p:nvSpPr>
        <p:spPr/>
        <p:txBody>
          <a:bodyPr/>
          <a:lstStyle/>
          <a:p>
            <a:fld id="{9295DF58-4118-4551-8C61-1A7ED177FA2D}" type="slidenum">
              <a:rPr lang="en-GB" noProof="0" smtClean="0"/>
              <a:pPr/>
              <a:t>23</a:t>
            </a:fld>
            <a:endParaRPr lang="en-GB" noProof="0"/>
          </a:p>
        </p:txBody>
      </p:sp>
    </p:spTree>
    <p:extLst>
      <p:ext uri="{BB962C8B-B14F-4D97-AF65-F5344CB8AC3E}">
        <p14:creationId xmlns:p14="http://schemas.microsoft.com/office/powerpoint/2010/main" val="2126138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617525"/>
            <a:ext cx="8579296" cy="507219"/>
          </a:xfrm>
        </p:spPr>
        <p:txBody>
          <a:bodyPr/>
          <a:lstStyle/>
          <a:p>
            <a:r>
              <a:rPr lang="en-GB" dirty="0">
                <a:latin typeface="Century Gothic" panose="020B0502020202020204" pitchFamily="34" charset="0"/>
              </a:rPr>
              <a:t>Impact of COVID-19</a:t>
            </a:r>
          </a:p>
        </p:txBody>
      </p:sp>
      <p:sp>
        <p:nvSpPr>
          <p:cNvPr id="5" name="Content Placeholder 4"/>
          <p:cNvSpPr>
            <a:spLocks noGrp="1"/>
          </p:cNvSpPr>
          <p:nvPr>
            <p:ph idx="1"/>
          </p:nvPr>
        </p:nvSpPr>
        <p:spPr>
          <a:xfrm>
            <a:off x="457200" y="1233000"/>
            <a:ext cx="8147248" cy="683832"/>
          </a:xfrm>
        </p:spPr>
        <p:txBody>
          <a:bodyPr/>
          <a:lstStyle/>
          <a:p>
            <a:r>
              <a:rPr lang="en-US" b="1" dirty="0"/>
              <a:t>Nearly half (47%) think how services communicate has got worse.</a:t>
            </a:r>
            <a:endParaRPr lang="en-US" dirty="0"/>
          </a:p>
          <a:p>
            <a:r>
              <a:rPr lang="en-US" dirty="0"/>
              <a:t>What change have you noticed about the way in which health and care services communicate with you since the COVID-19 pandemic started?</a:t>
            </a:r>
            <a:endParaRPr lang="en-GB" dirty="0"/>
          </a:p>
        </p:txBody>
      </p:sp>
      <p:graphicFrame>
        <p:nvGraphicFramePr>
          <p:cNvPr id="9" name="Chart 8" descr="Bar chart of whether respondents of what change respondents have noticed in the way services communicate since the start of the COVID-19 pandemic. &#10;I have noticed a big improvement in the way health and care services communicate with me 4%&#10;I have noticed some improvement in the way health and care services communicate with me 8%&#10;There has been no change in the way health and care services communicate with me 14%&#10;I have noticed that the way health and care services communicate with me has got slightly worse 20%&#10;I have noticed that the way health and care services communicate with me has got a lot worse 47%&#10;">
            <a:extLst>
              <a:ext uri="{FF2B5EF4-FFF2-40B4-BE49-F238E27FC236}">
                <a16:creationId xmlns:a16="http://schemas.microsoft.com/office/drawing/2014/main" id="{03062826-306E-4E53-994D-E32408AE6E8F}"/>
              </a:ext>
            </a:extLst>
          </p:cNvPr>
          <p:cNvGraphicFramePr>
            <a:graphicFrameLocks/>
          </p:cNvGraphicFramePr>
          <p:nvPr>
            <p:extLst>
              <p:ext uri="{D42A27DB-BD31-4B8C-83A1-F6EECF244321}">
                <p14:modId xmlns:p14="http://schemas.microsoft.com/office/powerpoint/2010/main" val="850283126"/>
              </p:ext>
            </p:extLst>
          </p:nvPr>
        </p:nvGraphicFramePr>
        <p:xfrm>
          <a:off x="421384" y="2208412"/>
          <a:ext cx="8183063" cy="3092796"/>
        </p:xfrm>
        <a:graphic>
          <a:graphicData uri="http://schemas.openxmlformats.org/drawingml/2006/chart">
            <c:chart xmlns:c="http://schemas.openxmlformats.org/drawingml/2006/chart" xmlns:r="http://schemas.openxmlformats.org/officeDocument/2006/relationships" r:id="rId2"/>
          </a:graphicData>
        </a:graphic>
      </p:graphicFrame>
      <p:sp>
        <p:nvSpPr>
          <p:cNvPr id="17" name="Footer Placeholder 16"/>
          <p:cNvSpPr>
            <a:spLocks noGrp="1"/>
          </p:cNvSpPr>
          <p:nvPr>
            <p:ph type="ftr" sz="quarter" idx="11"/>
          </p:nvPr>
        </p:nvSpPr>
        <p:spPr>
          <a:xfrm>
            <a:off x="368264" y="6328855"/>
            <a:ext cx="2619560" cy="226561"/>
          </a:xfrm>
        </p:spPr>
        <p:txBody>
          <a:bodyPr/>
          <a:lstStyle/>
          <a:p>
            <a:r>
              <a:rPr lang="en-GB" noProof="0"/>
              <a:t>Accessible information survey findings</a:t>
            </a:r>
          </a:p>
          <a:p>
            <a:r>
              <a:rPr lang="en-GB" noProof="0"/>
              <a:t>July 2022</a:t>
            </a:r>
          </a:p>
        </p:txBody>
      </p:sp>
      <p:sp>
        <p:nvSpPr>
          <p:cNvPr id="16" name="Slide Number Placeholder 15"/>
          <p:cNvSpPr>
            <a:spLocks noGrp="1"/>
          </p:cNvSpPr>
          <p:nvPr>
            <p:ph type="sldNum" sz="quarter" idx="12"/>
          </p:nvPr>
        </p:nvSpPr>
        <p:spPr/>
        <p:txBody>
          <a:bodyPr/>
          <a:lstStyle/>
          <a:p>
            <a:fld id="{9295DF58-4118-4551-8C61-1A7ED177FA2D}" type="slidenum">
              <a:rPr lang="en-GB" noProof="0" smtClean="0"/>
              <a:pPr/>
              <a:t>24</a:t>
            </a:fld>
            <a:endParaRPr lang="en-GB" noProof="0"/>
          </a:p>
        </p:txBody>
      </p:sp>
    </p:spTree>
    <p:extLst>
      <p:ext uri="{BB962C8B-B14F-4D97-AF65-F5344CB8AC3E}">
        <p14:creationId xmlns:p14="http://schemas.microsoft.com/office/powerpoint/2010/main" val="14558408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617525"/>
            <a:ext cx="8579296" cy="507219"/>
          </a:xfrm>
        </p:spPr>
        <p:txBody>
          <a:bodyPr/>
          <a:lstStyle/>
          <a:p>
            <a:r>
              <a:rPr lang="en-US" dirty="0"/>
              <a:t>A</a:t>
            </a:r>
            <a:r>
              <a:rPr lang="en-GB" dirty="0"/>
              <a:t>bout us</a:t>
            </a:r>
            <a:endParaRPr lang="en-GB" dirty="0">
              <a:latin typeface="Century Gothic" panose="020B0502020202020204" pitchFamily="34" charset="0"/>
            </a:endParaRPr>
          </a:p>
        </p:txBody>
      </p:sp>
      <p:sp>
        <p:nvSpPr>
          <p:cNvPr id="5" name="Content Placeholder 4"/>
          <p:cNvSpPr>
            <a:spLocks noGrp="1"/>
          </p:cNvSpPr>
          <p:nvPr>
            <p:ph idx="1"/>
          </p:nvPr>
        </p:nvSpPr>
        <p:spPr>
          <a:xfrm>
            <a:off x="457200" y="1233000"/>
            <a:ext cx="8147248" cy="683832"/>
          </a:xfrm>
        </p:spPr>
        <p:txBody>
          <a:bodyPr/>
          <a:lstStyle/>
          <a:p>
            <a:r>
              <a:rPr lang="en-US" b="1" dirty="0"/>
              <a:t>Your health and social care champion</a:t>
            </a:r>
            <a:endParaRPr lang="en-US" dirty="0"/>
          </a:p>
          <a:p>
            <a:r>
              <a:rPr lang="en-US" dirty="0"/>
              <a:t>Healthwatch is your health and social care champion. If you use health services or need care, we want to hear about your experiences. We have the power to make sure NHS and social care leaders listen to your feedback and improve standards of care. We can also help you to find reliable and trustworthy information and advice. </a:t>
            </a:r>
          </a:p>
          <a:p>
            <a:r>
              <a:rPr lang="en-US" dirty="0"/>
              <a:t>Wherever you live in England, you’ll also have a local Healthwatch nearby. Last year, we helped over two million people like you to have your say and get the support you need.</a:t>
            </a:r>
            <a:endParaRPr lang="en-GB" dirty="0"/>
          </a:p>
        </p:txBody>
      </p:sp>
      <p:sp>
        <p:nvSpPr>
          <p:cNvPr id="17" name="Footer Placeholder 16"/>
          <p:cNvSpPr>
            <a:spLocks noGrp="1"/>
          </p:cNvSpPr>
          <p:nvPr>
            <p:ph type="ftr" sz="quarter" idx="11"/>
          </p:nvPr>
        </p:nvSpPr>
        <p:spPr>
          <a:xfrm>
            <a:off x="368264" y="6328855"/>
            <a:ext cx="2619560" cy="226561"/>
          </a:xfrm>
        </p:spPr>
        <p:txBody>
          <a:bodyPr/>
          <a:lstStyle/>
          <a:p>
            <a:r>
              <a:rPr lang="en-GB" noProof="0"/>
              <a:t>Accessible information survey findings</a:t>
            </a:r>
          </a:p>
          <a:p>
            <a:r>
              <a:rPr lang="en-GB" noProof="0"/>
              <a:t>July 2022</a:t>
            </a:r>
          </a:p>
        </p:txBody>
      </p:sp>
      <p:sp>
        <p:nvSpPr>
          <p:cNvPr id="16" name="Slide Number Placeholder 15"/>
          <p:cNvSpPr>
            <a:spLocks noGrp="1"/>
          </p:cNvSpPr>
          <p:nvPr>
            <p:ph type="sldNum" sz="quarter" idx="12"/>
          </p:nvPr>
        </p:nvSpPr>
        <p:spPr/>
        <p:txBody>
          <a:bodyPr/>
          <a:lstStyle/>
          <a:p>
            <a:fld id="{9295DF58-4118-4551-8C61-1A7ED177FA2D}" type="slidenum">
              <a:rPr lang="en-GB" noProof="0" smtClean="0"/>
              <a:pPr/>
              <a:t>25</a:t>
            </a:fld>
            <a:endParaRPr lang="en-GB" noProof="0"/>
          </a:p>
        </p:txBody>
      </p:sp>
    </p:spTree>
    <p:extLst>
      <p:ext uri="{BB962C8B-B14F-4D97-AF65-F5344CB8AC3E}">
        <p14:creationId xmlns:p14="http://schemas.microsoft.com/office/powerpoint/2010/main" val="29292753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8C1B1F-EEB8-41FE-8B39-74AACFB2B3F3}"/>
              </a:ext>
            </a:extLst>
          </p:cNvPr>
          <p:cNvSpPr>
            <a:spLocks noGrp="1"/>
          </p:cNvSpPr>
          <p:nvPr>
            <p:ph type="title" idx="4294967295"/>
          </p:nvPr>
        </p:nvSpPr>
        <p:spPr/>
        <p:txBody>
          <a:bodyPr/>
          <a:lstStyle/>
          <a:p>
            <a:r>
              <a:rPr lang="en-US" dirty="0">
                <a:solidFill>
                  <a:schemeClr val="bg1"/>
                </a:solidFill>
              </a:rPr>
              <a:t>For more information</a:t>
            </a:r>
            <a:endParaRPr lang="en-GB" dirty="0">
              <a:solidFill>
                <a:schemeClr val="bg1"/>
              </a:solidFill>
            </a:endParaRPr>
          </a:p>
        </p:txBody>
      </p:sp>
      <p:sp>
        <p:nvSpPr>
          <p:cNvPr id="2" name="Text Placeholder 1"/>
          <p:cNvSpPr>
            <a:spLocks noGrp="1"/>
          </p:cNvSpPr>
          <p:nvPr>
            <p:ph type="body" sz="quarter" idx="10"/>
          </p:nvPr>
        </p:nvSpPr>
        <p:spPr>
          <a:xfrm>
            <a:off x="457200" y="1085525"/>
            <a:ext cx="4332514" cy="3747732"/>
          </a:xfrm>
        </p:spPr>
        <p:txBody>
          <a:bodyPr/>
          <a:lstStyle/>
          <a:p>
            <a:pPr lvl="1"/>
            <a:r>
              <a:rPr lang="en-GB" dirty="0">
                <a:latin typeface="Century Gothic" panose="020B0502020202020204" pitchFamily="34" charset="0"/>
              </a:rPr>
              <a:t>Healthwatch England</a:t>
            </a:r>
            <a:br>
              <a:rPr lang="en-GB" dirty="0">
                <a:latin typeface="Century Gothic" panose="020B0502020202020204" pitchFamily="34" charset="0"/>
              </a:rPr>
            </a:br>
            <a:r>
              <a:rPr lang="en-GB" dirty="0">
                <a:latin typeface="Century Gothic" panose="020B0502020202020204" pitchFamily="34" charset="0"/>
              </a:rPr>
              <a:t>National Customer Service Centre</a:t>
            </a:r>
            <a:br>
              <a:rPr lang="en-GB" dirty="0">
                <a:latin typeface="Century Gothic" panose="020B0502020202020204" pitchFamily="34" charset="0"/>
              </a:rPr>
            </a:br>
            <a:r>
              <a:rPr lang="en-GB" dirty="0">
                <a:latin typeface="Century Gothic" panose="020B0502020202020204" pitchFamily="34" charset="0"/>
              </a:rPr>
              <a:t>Citygate</a:t>
            </a:r>
            <a:br>
              <a:rPr lang="en-GB" dirty="0">
                <a:latin typeface="Century Gothic" panose="020B0502020202020204" pitchFamily="34" charset="0"/>
              </a:rPr>
            </a:br>
            <a:r>
              <a:rPr lang="en-GB" dirty="0">
                <a:latin typeface="Century Gothic" panose="020B0502020202020204" pitchFamily="34" charset="0"/>
              </a:rPr>
              <a:t>Gallowgate</a:t>
            </a:r>
            <a:br>
              <a:rPr lang="en-GB" dirty="0">
                <a:latin typeface="Century Gothic" panose="020B0502020202020204" pitchFamily="34" charset="0"/>
              </a:rPr>
            </a:br>
            <a:r>
              <a:rPr lang="en-GB" dirty="0">
                <a:latin typeface="Century Gothic" panose="020B0502020202020204" pitchFamily="34" charset="0"/>
              </a:rPr>
              <a:t>Newcastle upon Tyne</a:t>
            </a:r>
            <a:br>
              <a:rPr lang="en-GB" dirty="0">
                <a:latin typeface="Century Gothic" panose="020B0502020202020204" pitchFamily="34" charset="0"/>
              </a:rPr>
            </a:br>
            <a:r>
              <a:rPr lang="en-GB" dirty="0">
                <a:latin typeface="Century Gothic" panose="020B0502020202020204" pitchFamily="34" charset="0"/>
              </a:rPr>
              <a:t>NE1 4PA</a:t>
            </a:r>
          </a:p>
          <a:p>
            <a:pPr lvl="2">
              <a:spcAft>
                <a:spcPts val="600"/>
              </a:spcAft>
            </a:pPr>
            <a:r>
              <a:rPr lang="en-GB" dirty="0">
                <a:latin typeface="Century Gothic" panose="020B0502020202020204" pitchFamily="34" charset="0"/>
              </a:rPr>
              <a:t>www.healthwatch.co.uk</a:t>
            </a:r>
          </a:p>
          <a:p>
            <a:pPr lvl="2">
              <a:spcAft>
                <a:spcPts val="600"/>
              </a:spcAft>
            </a:pPr>
            <a:r>
              <a:rPr lang="en-GB" dirty="0">
                <a:latin typeface="Century Gothic" panose="020B0502020202020204" pitchFamily="34" charset="0"/>
              </a:rPr>
              <a:t>t: 03000 683 000</a:t>
            </a:r>
          </a:p>
          <a:p>
            <a:pPr lvl="2">
              <a:spcAft>
                <a:spcPts val="600"/>
              </a:spcAft>
            </a:pPr>
            <a:r>
              <a:rPr lang="en-GB" dirty="0">
                <a:latin typeface="Century Gothic" panose="020B0502020202020204" pitchFamily="34" charset="0"/>
              </a:rPr>
              <a:t>e: enquiries@healthwatch.co.uk</a:t>
            </a:r>
          </a:p>
          <a:p>
            <a:pPr lvl="2">
              <a:spcAft>
                <a:spcPts val="600"/>
              </a:spcAft>
              <a:tabLst>
                <a:tab pos="216000" algn="l"/>
              </a:tabLst>
            </a:pPr>
            <a:r>
              <a:rPr lang="en-GB" dirty="0">
                <a:latin typeface="Century Gothic" panose="020B0502020202020204" pitchFamily="34" charset="0"/>
              </a:rPr>
              <a:t>	@</a:t>
            </a:r>
            <a:r>
              <a:rPr lang="en-GB" dirty="0" err="1">
                <a:latin typeface="Century Gothic" panose="020B0502020202020204" pitchFamily="34" charset="0"/>
              </a:rPr>
              <a:t>HealthwatchE</a:t>
            </a:r>
            <a:endParaRPr lang="en-GB" dirty="0">
              <a:latin typeface="Century Gothic" panose="020B0502020202020204" pitchFamily="34" charset="0"/>
            </a:endParaRPr>
          </a:p>
          <a:p>
            <a:pPr lvl="2">
              <a:spcAft>
                <a:spcPts val="600"/>
              </a:spcAft>
            </a:pPr>
            <a:r>
              <a:rPr lang="en-GB" dirty="0">
                <a:latin typeface="Century Gothic" panose="020B0502020202020204" pitchFamily="34" charset="0"/>
              </a:rPr>
              <a:t>	Facebook.com/</a:t>
            </a:r>
            <a:r>
              <a:rPr lang="en-GB" dirty="0" err="1">
                <a:latin typeface="Century Gothic" panose="020B0502020202020204" pitchFamily="34" charset="0"/>
              </a:rPr>
              <a:t>HealthwatchE</a:t>
            </a:r>
            <a:endParaRPr lang="en-GB" dirty="0">
              <a:latin typeface="Century Gothic" panose="020B0502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Medical instruments"/>
          <p:cNvPicPr>
            <a:picLocks noGrp="1" noChangeAspect="1"/>
          </p:cNvPicPr>
          <p:nvPr>
            <p:ph type="pic" sz="quarter" idx="10"/>
          </p:nvPr>
        </p:nvPicPr>
        <p:blipFill>
          <a:blip r:embed="rId2" cstate="print"/>
          <a:srcRect/>
          <a:stretch>
            <a:fillRect/>
          </a:stretch>
        </p:blipFill>
        <p:spPr/>
      </p:pic>
      <p:pic>
        <p:nvPicPr>
          <p:cNvPr id="8" name="Picture Placeholder 3" descr="Shape with the text 'Who we heard from'&#10;&#10;"/>
          <p:cNvPicPr>
            <a:picLocks noChangeAspect="1"/>
          </p:cNvPicPr>
          <p:nvPr/>
        </p:nvPicPr>
        <p:blipFill>
          <a:blip r:embed="rId3" cstate="print"/>
          <a:srcRect t="188" b="188"/>
          <a:stretch>
            <a:fillRect/>
          </a:stretch>
        </p:blipFill>
        <p:spPr>
          <a:xfrm flipV="1">
            <a:off x="0" y="0"/>
            <a:ext cx="9144000" cy="6858000"/>
          </a:xfrm>
          <a:prstGeom prst="rect">
            <a:avLst/>
          </a:prstGeom>
        </p:spPr>
      </p:pic>
      <p:sp>
        <p:nvSpPr>
          <p:cNvPr id="6" name="Title 5" descr="Section slide. Who we heard from."/>
          <p:cNvSpPr>
            <a:spLocks noGrp="1"/>
          </p:cNvSpPr>
          <p:nvPr>
            <p:ph type="ctrTitle"/>
          </p:nvPr>
        </p:nvSpPr>
        <p:spPr/>
        <p:txBody>
          <a:bodyPr/>
          <a:lstStyle/>
          <a:p>
            <a:r>
              <a:rPr lang="en-GB" dirty="0">
                <a:latin typeface="Century Gothic" panose="020B0502020202020204" pitchFamily="34" charset="0"/>
              </a:rPr>
              <a:t>Who we heard from</a:t>
            </a:r>
          </a:p>
        </p:txBody>
      </p:sp>
    </p:spTree>
    <p:extLst>
      <p:ext uri="{BB962C8B-B14F-4D97-AF65-F5344CB8AC3E}">
        <p14:creationId xmlns:p14="http://schemas.microsoft.com/office/powerpoint/2010/main" val="2083890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descr="Title"/>
          <p:cNvSpPr>
            <a:spLocks noGrp="1"/>
          </p:cNvSpPr>
          <p:nvPr>
            <p:ph type="title"/>
          </p:nvPr>
        </p:nvSpPr>
        <p:spPr/>
        <p:txBody>
          <a:bodyPr/>
          <a:lstStyle/>
          <a:p>
            <a:r>
              <a:rPr lang="en-GB" dirty="0"/>
              <a:t>The specific conditions people reported</a:t>
            </a:r>
            <a:endParaRPr lang="en-GB" dirty="0">
              <a:latin typeface="Century Gothic" panose="020B0502020202020204" pitchFamily="34" charset="0"/>
            </a:endParaRPr>
          </a:p>
        </p:txBody>
      </p:sp>
      <p:sp>
        <p:nvSpPr>
          <p:cNvPr id="5" name="Content Placeholder 4"/>
          <p:cNvSpPr>
            <a:spLocks noGrp="1"/>
          </p:cNvSpPr>
          <p:nvPr>
            <p:ph idx="1"/>
          </p:nvPr>
        </p:nvSpPr>
        <p:spPr>
          <a:xfrm>
            <a:off x="457200" y="1233000"/>
            <a:ext cx="8208000" cy="4392000"/>
          </a:xfrm>
        </p:spPr>
        <p:txBody>
          <a:bodyPr/>
          <a:lstStyle/>
          <a:p>
            <a:r>
              <a:rPr lang="en-US" b="1" dirty="0"/>
              <a:t>We heard from 605 people in England who said they required communications support from health and care services to understand their care.</a:t>
            </a:r>
          </a:p>
          <a:p>
            <a:r>
              <a:rPr lang="en-US" dirty="0"/>
              <a:t>Of this number, 489 cited specific conditions that they had including: </a:t>
            </a:r>
          </a:p>
          <a:p>
            <a:pPr marL="285750" indent="-285750" fontAlgn="base">
              <a:buFont typeface="Arial" panose="020B0604020202020204" pitchFamily="34" charset="0"/>
              <a:buChar char="•"/>
            </a:pPr>
            <a:r>
              <a:rPr lang="en-GB" dirty="0"/>
              <a:t>73 with sight loss;  </a:t>
            </a:r>
          </a:p>
          <a:p>
            <a:pPr marL="285750" indent="-285750" fontAlgn="base">
              <a:buFont typeface="Arial" panose="020B0604020202020204" pitchFamily="34" charset="0"/>
              <a:buChar char="•"/>
            </a:pPr>
            <a:r>
              <a:rPr lang="en-GB" dirty="0"/>
              <a:t>143 with hearing loss; </a:t>
            </a:r>
          </a:p>
          <a:p>
            <a:pPr marL="285750" indent="-285750" fontAlgn="base">
              <a:buFont typeface="Arial" panose="020B0604020202020204" pitchFamily="34" charset="0"/>
              <a:buChar char="•"/>
            </a:pPr>
            <a:r>
              <a:rPr lang="en-GB" dirty="0"/>
              <a:t>112 with mental health challenges; </a:t>
            </a:r>
          </a:p>
          <a:p>
            <a:pPr marL="285750" indent="-285750" fontAlgn="base">
              <a:buFont typeface="Arial" panose="020B0604020202020204" pitchFamily="34" charset="0"/>
              <a:buChar char="•"/>
            </a:pPr>
            <a:r>
              <a:rPr lang="en-GB" dirty="0"/>
              <a:t>60 with a learning disability;  </a:t>
            </a:r>
          </a:p>
          <a:p>
            <a:pPr marL="285750" indent="-285750" fontAlgn="base">
              <a:buFont typeface="Arial" panose="020B0604020202020204" pitchFamily="34" charset="0"/>
              <a:buChar char="•"/>
            </a:pPr>
            <a:r>
              <a:rPr lang="en-GB" dirty="0"/>
              <a:t>101 with another condition that affects their ability to communicate or understand information. </a:t>
            </a:r>
            <a:endParaRPr lang="en-US" dirty="0"/>
          </a:p>
          <a:p>
            <a:r>
              <a:rPr lang="en-US" dirty="0"/>
              <a:t> </a:t>
            </a:r>
          </a:p>
          <a:p>
            <a:endParaRPr lang="en-GB" dirty="0">
              <a:latin typeface="Century Gothic" panose="020B0502020202020204" pitchFamily="34" charset="0"/>
            </a:endParaRPr>
          </a:p>
        </p:txBody>
      </p:sp>
      <p:sp>
        <p:nvSpPr>
          <p:cNvPr id="17" name="Footer Placeholder 16"/>
          <p:cNvSpPr>
            <a:spLocks noGrp="1"/>
          </p:cNvSpPr>
          <p:nvPr>
            <p:ph type="ftr" sz="quarter" idx="11"/>
          </p:nvPr>
        </p:nvSpPr>
        <p:spPr>
          <a:xfrm>
            <a:off x="368264" y="6328855"/>
            <a:ext cx="2619560" cy="226561"/>
          </a:xfrm>
        </p:spPr>
        <p:txBody>
          <a:bodyPr/>
          <a:lstStyle/>
          <a:p>
            <a:r>
              <a:rPr lang="en-GB" noProof="0"/>
              <a:t>Accessible information survey findings</a:t>
            </a:r>
          </a:p>
          <a:p>
            <a:r>
              <a:rPr lang="en-GB" noProof="0"/>
              <a:t>July 2022</a:t>
            </a:r>
          </a:p>
        </p:txBody>
      </p:sp>
      <p:sp>
        <p:nvSpPr>
          <p:cNvPr id="16" name="Slide Number Placeholder 15"/>
          <p:cNvSpPr>
            <a:spLocks noGrp="1"/>
          </p:cNvSpPr>
          <p:nvPr>
            <p:ph type="sldNum" sz="quarter" idx="12"/>
          </p:nvPr>
        </p:nvSpPr>
        <p:spPr/>
        <p:txBody>
          <a:bodyPr/>
          <a:lstStyle/>
          <a:p>
            <a:fld id="{9295DF58-4118-4551-8C61-1A7ED177FA2D}" type="slidenum">
              <a:rPr lang="en-GB" noProof="0" smtClean="0"/>
              <a:pPr/>
              <a:t>4</a:t>
            </a:fld>
            <a:endParaRPr lang="en-GB" noProof="0"/>
          </a:p>
        </p:txBody>
      </p:sp>
    </p:spTree>
    <p:extLst>
      <p:ext uri="{BB962C8B-B14F-4D97-AF65-F5344CB8AC3E}">
        <p14:creationId xmlns:p14="http://schemas.microsoft.com/office/powerpoint/2010/main" val="2708049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Age</a:t>
            </a:r>
            <a:endParaRPr lang="en-GB" dirty="0">
              <a:latin typeface="Century Gothic" panose="020B0502020202020204" pitchFamily="34" charset="0"/>
            </a:endParaRPr>
          </a:p>
        </p:txBody>
      </p:sp>
      <p:sp>
        <p:nvSpPr>
          <p:cNvPr id="5" name="Content Placeholder 4"/>
          <p:cNvSpPr>
            <a:spLocks noGrp="1"/>
          </p:cNvSpPr>
          <p:nvPr>
            <p:ph idx="1"/>
          </p:nvPr>
        </p:nvSpPr>
        <p:spPr>
          <a:xfrm>
            <a:off x="457200" y="1232999"/>
            <a:ext cx="8003232" cy="692473"/>
          </a:xfrm>
        </p:spPr>
        <p:txBody>
          <a:bodyPr/>
          <a:lstStyle/>
          <a:p>
            <a:r>
              <a:rPr lang="en-US" b="1"/>
              <a:t>Almost three quarters (73%) were over the age of 50. </a:t>
            </a:r>
            <a:endParaRPr lang="en-GB">
              <a:latin typeface="Century Gothic" panose="020B0502020202020204" pitchFamily="34" charset="0"/>
            </a:endParaRPr>
          </a:p>
        </p:txBody>
      </p:sp>
      <p:graphicFrame>
        <p:nvGraphicFramePr>
          <p:cNvPr id="8" name="Chart 7" descr="Bar chart of age of respondents. &#10;80+ years 8%&#10;65 to 79 years 39%&#10;50 to 64 years 26%&#10;25 to 49 years 21%&#10;18 to 24 years 2%&#10;">
            <a:extLst>
              <a:ext uri="{FF2B5EF4-FFF2-40B4-BE49-F238E27FC236}">
                <a16:creationId xmlns:a16="http://schemas.microsoft.com/office/drawing/2014/main" id="{7E3115B2-A7D9-44DB-830D-9C810BE4555A}"/>
              </a:ext>
            </a:extLst>
          </p:cNvPr>
          <p:cNvGraphicFramePr>
            <a:graphicFrameLocks/>
          </p:cNvGraphicFramePr>
          <p:nvPr>
            <p:extLst>
              <p:ext uri="{D42A27DB-BD31-4B8C-83A1-F6EECF244321}">
                <p14:modId xmlns:p14="http://schemas.microsoft.com/office/powerpoint/2010/main" val="1465769633"/>
              </p:ext>
            </p:extLst>
          </p:nvPr>
        </p:nvGraphicFramePr>
        <p:xfrm>
          <a:off x="550437" y="1925474"/>
          <a:ext cx="8114763" cy="3573995"/>
        </p:xfrm>
        <a:graphic>
          <a:graphicData uri="http://schemas.openxmlformats.org/drawingml/2006/chart">
            <c:chart xmlns:c="http://schemas.openxmlformats.org/drawingml/2006/chart" xmlns:r="http://schemas.openxmlformats.org/officeDocument/2006/relationships" r:id="rId2"/>
          </a:graphicData>
        </a:graphic>
      </p:graphicFrame>
      <p:sp>
        <p:nvSpPr>
          <p:cNvPr id="17" name="Footer Placeholder 16"/>
          <p:cNvSpPr>
            <a:spLocks noGrp="1"/>
          </p:cNvSpPr>
          <p:nvPr>
            <p:ph type="ftr" sz="quarter" idx="11"/>
          </p:nvPr>
        </p:nvSpPr>
        <p:spPr>
          <a:xfrm>
            <a:off x="368264" y="6328855"/>
            <a:ext cx="2619560" cy="226561"/>
          </a:xfrm>
        </p:spPr>
        <p:txBody>
          <a:bodyPr/>
          <a:lstStyle/>
          <a:p>
            <a:r>
              <a:rPr lang="en-GB" noProof="0"/>
              <a:t>Accessible information survey findings</a:t>
            </a:r>
          </a:p>
          <a:p>
            <a:r>
              <a:rPr lang="en-GB" noProof="0"/>
              <a:t>July 2022</a:t>
            </a:r>
          </a:p>
        </p:txBody>
      </p:sp>
      <p:sp>
        <p:nvSpPr>
          <p:cNvPr id="16" name="Slide Number Placeholder 15"/>
          <p:cNvSpPr>
            <a:spLocks noGrp="1"/>
          </p:cNvSpPr>
          <p:nvPr>
            <p:ph type="sldNum" sz="quarter" idx="12"/>
          </p:nvPr>
        </p:nvSpPr>
        <p:spPr/>
        <p:txBody>
          <a:bodyPr/>
          <a:lstStyle/>
          <a:p>
            <a:fld id="{9295DF58-4118-4551-8C61-1A7ED177FA2D}" type="slidenum">
              <a:rPr lang="en-GB" noProof="0" smtClean="0"/>
              <a:pPr/>
              <a:t>5</a:t>
            </a:fld>
            <a:endParaRPr lang="en-GB" noProof="0"/>
          </a:p>
        </p:txBody>
      </p:sp>
    </p:spTree>
    <p:extLst>
      <p:ext uri="{BB962C8B-B14F-4D97-AF65-F5344CB8AC3E}">
        <p14:creationId xmlns:p14="http://schemas.microsoft.com/office/powerpoint/2010/main" val="2191694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Gender</a:t>
            </a:r>
            <a:endParaRPr lang="en-GB" dirty="0">
              <a:latin typeface="Century Gothic" panose="020B0502020202020204" pitchFamily="34" charset="0"/>
            </a:endParaRPr>
          </a:p>
        </p:txBody>
      </p:sp>
      <p:sp>
        <p:nvSpPr>
          <p:cNvPr id="17" name="Footer Placeholder 16"/>
          <p:cNvSpPr>
            <a:spLocks noGrp="1"/>
          </p:cNvSpPr>
          <p:nvPr>
            <p:ph type="ftr" sz="quarter" idx="11"/>
          </p:nvPr>
        </p:nvSpPr>
        <p:spPr>
          <a:xfrm>
            <a:off x="368264" y="6328855"/>
            <a:ext cx="2619560" cy="226561"/>
          </a:xfrm>
        </p:spPr>
        <p:txBody>
          <a:bodyPr/>
          <a:lstStyle/>
          <a:p>
            <a:r>
              <a:rPr lang="en-GB" noProof="0"/>
              <a:t>Accessible information survey findings</a:t>
            </a:r>
          </a:p>
          <a:p>
            <a:r>
              <a:rPr lang="en-GB" noProof="0"/>
              <a:t>July 2022</a:t>
            </a:r>
          </a:p>
        </p:txBody>
      </p:sp>
      <p:graphicFrame>
        <p:nvGraphicFramePr>
          <p:cNvPr id="9" name="Chart 8" descr="Pie chart of gender of respondents. women 68%, men 25%, prefer to self describe 3%.">
            <a:extLst>
              <a:ext uri="{FF2B5EF4-FFF2-40B4-BE49-F238E27FC236}">
                <a16:creationId xmlns:a16="http://schemas.microsoft.com/office/drawing/2014/main" id="{35DFA2F0-9770-407E-82C8-78872B85308B}"/>
              </a:ext>
            </a:extLst>
          </p:cNvPr>
          <p:cNvGraphicFramePr>
            <a:graphicFrameLocks/>
          </p:cNvGraphicFramePr>
          <p:nvPr>
            <p:extLst>
              <p:ext uri="{D42A27DB-BD31-4B8C-83A1-F6EECF244321}">
                <p14:modId xmlns:p14="http://schemas.microsoft.com/office/powerpoint/2010/main" val="464487825"/>
              </p:ext>
            </p:extLst>
          </p:nvPr>
        </p:nvGraphicFramePr>
        <p:xfrm>
          <a:off x="509075" y="2064307"/>
          <a:ext cx="8156126" cy="3560693"/>
        </p:xfrm>
        <a:graphic>
          <a:graphicData uri="http://schemas.openxmlformats.org/drawingml/2006/chart">
            <c:chart xmlns:c="http://schemas.openxmlformats.org/drawingml/2006/chart" xmlns:r="http://schemas.openxmlformats.org/officeDocument/2006/relationships" r:id="rId2"/>
          </a:graphicData>
        </a:graphic>
      </p:graphicFrame>
      <p:sp>
        <p:nvSpPr>
          <p:cNvPr id="5" name="Content Placeholder 4"/>
          <p:cNvSpPr>
            <a:spLocks noGrp="1"/>
          </p:cNvSpPr>
          <p:nvPr>
            <p:ph idx="1"/>
          </p:nvPr>
        </p:nvSpPr>
        <p:spPr>
          <a:xfrm>
            <a:off x="457200" y="1233000"/>
            <a:ext cx="7355160" cy="683832"/>
          </a:xfrm>
        </p:spPr>
        <p:txBody>
          <a:bodyPr/>
          <a:lstStyle/>
          <a:p>
            <a:r>
              <a:rPr lang="en-US" b="1"/>
              <a:t>Nearly two-thirds (68%) of respondents were women.</a:t>
            </a:r>
          </a:p>
          <a:p>
            <a:endParaRPr lang="en-GB">
              <a:latin typeface="Century Gothic" panose="020B0502020202020204" pitchFamily="34" charset="0"/>
            </a:endParaRPr>
          </a:p>
        </p:txBody>
      </p:sp>
      <p:sp>
        <p:nvSpPr>
          <p:cNvPr id="16" name="Slide Number Placeholder 15"/>
          <p:cNvSpPr>
            <a:spLocks noGrp="1"/>
          </p:cNvSpPr>
          <p:nvPr>
            <p:ph type="sldNum" sz="quarter" idx="12"/>
          </p:nvPr>
        </p:nvSpPr>
        <p:spPr/>
        <p:txBody>
          <a:bodyPr/>
          <a:lstStyle/>
          <a:p>
            <a:fld id="{9295DF58-4118-4551-8C61-1A7ED177FA2D}" type="slidenum">
              <a:rPr lang="en-GB" noProof="0" smtClean="0"/>
              <a:pPr/>
              <a:t>6</a:t>
            </a:fld>
            <a:endParaRPr lang="en-GB" noProof="0"/>
          </a:p>
        </p:txBody>
      </p:sp>
    </p:spTree>
    <p:extLst>
      <p:ext uri="{BB962C8B-B14F-4D97-AF65-F5344CB8AC3E}">
        <p14:creationId xmlns:p14="http://schemas.microsoft.com/office/powerpoint/2010/main" val="682206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latin typeface="Century Gothic" panose="020B0502020202020204" pitchFamily="34" charset="0"/>
              </a:rPr>
              <a:t>Location</a:t>
            </a:r>
          </a:p>
        </p:txBody>
      </p:sp>
      <p:sp>
        <p:nvSpPr>
          <p:cNvPr id="5" name="Content Placeholder 4"/>
          <p:cNvSpPr>
            <a:spLocks noGrp="1"/>
          </p:cNvSpPr>
          <p:nvPr>
            <p:ph idx="1"/>
          </p:nvPr>
        </p:nvSpPr>
        <p:spPr>
          <a:xfrm>
            <a:off x="457199" y="1233000"/>
            <a:ext cx="8310307" cy="611824"/>
          </a:xfrm>
        </p:spPr>
        <p:txBody>
          <a:bodyPr/>
          <a:lstStyle/>
          <a:p>
            <a:r>
              <a:rPr lang="en-US" b="1"/>
              <a:t>We heard from people in 119 out of 150 local Healthwatch areas. Fourteen areas made up over a third (37%) of responses. </a:t>
            </a:r>
            <a:endParaRPr lang="en-US"/>
          </a:p>
          <a:p>
            <a:endParaRPr lang="en-GB">
              <a:latin typeface="Century Gothic" panose="020B0502020202020204" pitchFamily="34" charset="0"/>
            </a:endParaRPr>
          </a:p>
        </p:txBody>
      </p:sp>
      <p:graphicFrame>
        <p:nvGraphicFramePr>
          <p:cNvPr id="6" name="Chart 5" descr="Bar chart of top 14 areas and percentage of respondents from that area.&#10;Bucks 1.6%&#10;Doncaster 1.6%&#10;Hampshire 1.6%&#10;Nottinghamshire 1.6%&#10;Blackburn with Darwen 1.8%&#10;Norfolk 1.8%&#10;West Sussex 1.8%&#10;Lancashire 2.0%&#10;Brent 2.1%&#10;East Sussex 2.1%&#10;Essex 2.3%&#10;Kent 2.7%&#10;Cornwall 2.9%&#10;Suffolk 10.9%">
            <a:extLst>
              <a:ext uri="{FF2B5EF4-FFF2-40B4-BE49-F238E27FC236}">
                <a16:creationId xmlns:a16="http://schemas.microsoft.com/office/drawing/2014/main" id="{6AD04DBE-6C96-4282-8E7B-7BD9F2CC44B6}"/>
              </a:ext>
            </a:extLst>
          </p:cNvPr>
          <p:cNvGraphicFramePr>
            <a:graphicFrameLocks/>
          </p:cNvGraphicFramePr>
          <p:nvPr>
            <p:extLst>
              <p:ext uri="{D42A27DB-BD31-4B8C-83A1-F6EECF244321}">
                <p14:modId xmlns:p14="http://schemas.microsoft.com/office/powerpoint/2010/main" val="1617006976"/>
              </p:ext>
            </p:extLst>
          </p:nvPr>
        </p:nvGraphicFramePr>
        <p:xfrm>
          <a:off x="439760" y="1871779"/>
          <a:ext cx="8225440" cy="3753222"/>
        </p:xfrm>
        <a:graphic>
          <a:graphicData uri="http://schemas.openxmlformats.org/drawingml/2006/chart">
            <c:chart xmlns:c="http://schemas.openxmlformats.org/drawingml/2006/chart" xmlns:r="http://schemas.openxmlformats.org/officeDocument/2006/relationships" r:id="rId2"/>
          </a:graphicData>
        </a:graphic>
      </p:graphicFrame>
      <p:sp>
        <p:nvSpPr>
          <p:cNvPr id="17" name="Footer Placeholder 16"/>
          <p:cNvSpPr>
            <a:spLocks noGrp="1"/>
          </p:cNvSpPr>
          <p:nvPr>
            <p:ph type="ftr" sz="quarter" idx="11"/>
          </p:nvPr>
        </p:nvSpPr>
        <p:spPr>
          <a:xfrm>
            <a:off x="368264" y="6328855"/>
            <a:ext cx="2619560" cy="226561"/>
          </a:xfrm>
        </p:spPr>
        <p:txBody>
          <a:bodyPr/>
          <a:lstStyle/>
          <a:p>
            <a:r>
              <a:rPr lang="en-GB" noProof="0"/>
              <a:t>Accessible information survey findings</a:t>
            </a:r>
          </a:p>
          <a:p>
            <a:r>
              <a:rPr lang="en-GB" noProof="0"/>
              <a:t>July 2022</a:t>
            </a:r>
          </a:p>
        </p:txBody>
      </p:sp>
      <p:sp>
        <p:nvSpPr>
          <p:cNvPr id="16" name="Slide Number Placeholder 15"/>
          <p:cNvSpPr>
            <a:spLocks noGrp="1"/>
          </p:cNvSpPr>
          <p:nvPr>
            <p:ph type="sldNum" sz="quarter" idx="12"/>
          </p:nvPr>
        </p:nvSpPr>
        <p:spPr/>
        <p:txBody>
          <a:bodyPr/>
          <a:lstStyle/>
          <a:p>
            <a:fld id="{9295DF58-4118-4551-8C61-1A7ED177FA2D}" type="slidenum">
              <a:rPr lang="en-GB" noProof="0" smtClean="0"/>
              <a:pPr/>
              <a:t>7</a:t>
            </a:fld>
            <a:endParaRPr lang="en-GB" noProof="0"/>
          </a:p>
        </p:txBody>
      </p:sp>
    </p:spTree>
    <p:extLst>
      <p:ext uri="{BB962C8B-B14F-4D97-AF65-F5344CB8AC3E}">
        <p14:creationId xmlns:p14="http://schemas.microsoft.com/office/powerpoint/2010/main" val="979018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latin typeface="Century Gothic" panose="020B0502020202020204" pitchFamily="34" charset="0"/>
              </a:rPr>
              <a:t>Ethnicity</a:t>
            </a:r>
          </a:p>
        </p:txBody>
      </p:sp>
      <p:sp>
        <p:nvSpPr>
          <p:cNvPr id="5" name="Content Placeholder 4"/>
          <p:cNvSpPr>
            <a:spLocks noGrp="1"/>
          </p:cNvSpPr>
          <p:nvPr>
            <p:ph idx="1"/>
          </p:nvPr>
        </p:nvSpPr>
        <p:spPr>
          <a:xfrm>
            <a:off x="457200" y="1233000"/>
            <a:ext cx="8003232" cy="683832"/>
          </a:xfrm>
        </p:spPr>
        <p:txBody>
          <a:bodyPr/>
          <a:lstStyle/>
          <a:p>
            <a:r>
              <a:rPr lang="en-US" b="1"/>
              <a:t>Eight in ten (80%) said they were from a White background. </a:t>
            </a:r>
            <a:endParaRPr lang="en-US"/>
          </a:p>
          <a:p>
            <a:endParaRPr lang="en-GB">
              <a:latin typeface="Century Gothic" panose="020B0502020202020204" pitchFamily="34" charset="0"/>
            </a:endParaRPr>
          </a:p>
        </p:txBody>
      </p:sp>
      <p:graphicFrame>
        <p:nvGraphicFramePr>
          <p:cNvPr id="8" name="Chart 7" descr="Bar chart of respondent ethnicity&#10;Prefer not to say 5%&#10;White 88%&#10;Other ethnic group 0%&#10;Mixed or multiple ethnic groups 1%&#10;Black, Black British, Carribean or African 2%&#10;Asian or Asian British 3%&#10;">
            <a:extLst>
              <a:ext uri="{FF2B5EF4-FFF2-40B4-BE49-F238E27FC236}">
                <a16:creationId xmlns:a16="http://schemas.microsoft.com/office/drawing/2014/main" id="{FA33E46C-2F0C-4DB9-8AC2-0A48BAF16D1E}"/>
              </a:ext>
            </a:extLst>
          </p:cNvPr>
          <p:cNvGraphicFramePr>
            <a:graphicFrameLocks/>
          </p:cNvGraphicFramePr>
          <p:nvPr>
            <p:extLst>
              <p:ext uri="{D42A27DB-BD31-4B8C-83A1-F6EECF244321}">
                <p14:modId xmlns:p14="http://schemas.microsoft.com/office/powerpoint/2010/main" val="17933356"/>
              </p:ext>
            </p:extLst>
          </p:nvPr>
        </p:nvGraphicFramePr>
        <p:xfrm>
          <a:off x="457199" y="2064306"/>
          <a:ext cx="8207999" cy="3433242"/>
        </p:xfrm>
        <a:graphic>
          <a:graphicData uri="http://schemas.openxmlformats.org/drawingml/2006/chart">
            <c:chart xmlns:c="http://schemas.openxmlformats.org/drawingml/2006/chart" xmlns:r="http://schemas.openxmlformats.org/officeDocument/2006/relationships" r:id="rId2"/>
          </a:graphicData>
        </a:graphic>
      </p:graphicFrame>
      <p:sp>
        <p:nvSpPr>
          <p:cNvPr id="17" name="Footer Placeholder 16"/>
          <p:cNvSpPr>
            <a:spLocks noGrp="1"/>
          </p:cNvSpPr>
          <p:nvPr>
            <p:ph type="ftr" sz="quarter" idx="11"/>
          </p:nvPr>
        </p:nvSpPr>
        <p:spPr>
          <a:xfrm>
            <a:off x="368264" y="6328855"/>
            <a:ext cx="2619560" cy="226561"/>
          </a:xfrm>
        </p:spPr>
        <p:txBody>
          <a:bodyPr/>
          <a:lstStyle/>
          <a:p>
            <a:r>
              <a:rPr lang="en-GB" noProof="0"/>
              <a:t>Accessible information survey findings</a:t>
            </a:r>
          </a:p>
          <a:p>
            <a:r>
              <a:rPr lang="en-GB" noProof="0"/>
              <a:t>July 2022</a:t>
            </a:r>
          </a:p>
        </p:txBody>
      </p:sp>
      <p:sp>
        <p:nvSpPr>
          <p:cNvPr id="16" name="Slide Number Placeholder 15"/>
          <p:cNvSpPr>
            <a:spLocks noGrp="1"/>
          </p:cNvSpPr>
          <p:nvPr>
            <p:ph type="sldNum" sz="quarter" idx="12"/>
          </p:nvPr>
        </p:nvSpPr>
        <p:spPr/>
        <p:txBody>
          <a:bodyPr/>
          <a:lstStyle/>
          <a:p>
            <a:fld id="{9295DF58-4118-4551-8C61-1A7ED177FA2D}" type="slidenum">
              <a:rPr lang="en-GB" noProof="0" smtClean="0"/>
              <a:pPr/>
              <a:t>8</a:t>
            </a:fld>
            <a:endParaRPr lang="en-GB" noProof="0"/>
          </a:p>
        </p:txBody>
      </p:sp>
    </p:spTree>
    <p:extLst>
      <p:ext uri="{BB962C8B-B14F-4D97-AF65-F5344CB8AC3E}">
        <p14:creationId xmlns:p14="http://schemas.microsoft.com/office/powerpoint/2010/main" val="374461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Language</a:t>
            </a:r>
            <a:endParaRPr lang="en-GB" dirty="0">
              <a:latin typeface="Century Gothic" panose="020B0502020202020204" pitchFamily="34" charset="0"/>
            </a:endParaRPr>
          </a:p>
        </p:txBody>
      </p:sp>
      <p:sp>
        <p:nvSpPr>
          <p:cNvPr id="5" name="Content Placeholder 4"/>
          <p:cNvSpPr>
            <a:spLocks noGrp="1"/>
          </p:cNvSpPr>
          <p:nvPr>
            <p:ph idx="1"/>
          </p:nvPr>
        </p:nvSpPr>
        <p:spPr>
          <a:xfrm>
            <a:off x="457200" y="1233000"/>
            <a:ext cx="8003232" cy="683832"/>
          </a:xfrm>
        </p:spPr>
        <p:txBody>
          <a:bodyPr/>
          <a:lstStyle/>
          <a:p>
            <a:r>
              <a:rPr lang="en-US" b="1"/>
              <a:t>Eight in ten (84%) said they can speak, understand and read English well. </a:t>
            </a:r>
            <a:endParaRPr lang="en-US"/>
          </a:p>
          <a:p>
            <a:endParaRPr lang="en-GB">
              <a:latin typeface="Century Gothic" panose="020B0502020202020204" pitchFamily="34" charset="0"/>
            </a:endParaRPr>
          </a:p>
        </p:txBody>
      </p:sp>
      <p:graphicFrame>
        <p:nvGraphicFramePr>
          <p:cNvPr id="9" name="Chart 8" descr="Pie chart of how well respondents say they can speak, understand and read English. &#10;I can speak, understand and read English to some extent 11%&#10;I can speak, understand and read English well 84%&#10;I can’t speak, understand or read English at all 1%&#10;I don’t know 1%&#10;I prefer not to say 2%&#10;">
            <a:extLst>
              <a:ext uri="{FF2B5EF4-FFF2-40B4-BE49-F238E27FC236}">
                <a16:creationId xmlns:a16="http://schemas.microsoft.com/office/drawing/2014/main" id="{25CC07D3-08CD-4353-A63B-300E744F4300}"/>
              </a:ext>
            </a:extLst>
          </p:cNvPr>
          <p:cNvGraphicFramePr>
            <a:graphicFrameLocks/>
          </p:cNvGraphicFramePr>
          <p:nvPr>
            <p:extLst>
              <p:ext uri="{D42A27DB-BD31-4B8C-83A1-F6EECF244321}">
                <p14:modId xmlns:p14="http://schemas.microsoft.com/office/powerpoint/2010/main" val="4071353634"/>
              </p:ext>
            </p:extLst>
          </p:nvPr>
        </p:nvGraphicFramePr>
        <p:xfrm>
          <a:off x="457199" y="2064307"/>
          <a:ext cx="8207999" cy="3443802"/>
        </p:xfrm>
        <a:graphic>
          <a:graphicData uri="http://schemas.openxmlformats.org/drawingml/2006/chart">
            <c:chart xmlns:c="http://schemas.openxmlformats.org/drawingml/2006/chart" xmlns:r="http://schemas.openxmlformats.org/officeDocument/2006/relationships" r:id="rId2"/>
          </a:graphicData>
        </a:graphic>
      </p:graphicFrame>
      <p:sp>
        <p:nvSpPr>
          <p:cNvPr id="17" name="Footer Placeholder 16"/>
          <p:cNvSpPr>
            <a:spLocks noGrp="1"/>
          </p:cNvSpPr>
          <p:nvPr>
            <p:ph type="ftr" sz="quarter" idx="11"/>
          </p:nvPr>
        </p:nvSpPr>
        <p:spPr>
          <a:xfrm>
            <a:off x="368264" y="6328855"/>
            <a:ext cx="2619560" cy="226561"/>
          </a:xfrm>
        </p:spPr>
        <p:txBody>
          <a:bodyPr/>
          <a:lstStyle/>
          <a:p>
            <a:r>
              <a:rPr lang="en-GB" noProof="0"/>
              <a:t>Accessible information survey findings</a:t>
            </a:r>
          </a:p>
          <a:p>
            <a:r>
              <a:rPr lang="en-GB" noProof="0"/>
              <a:t>July 2022</a:t>
            </a:r>
          </a:p>
        </p:txBody>
      </p:sp>
      <p:sp>
        <p:nvSpPr>
          <p:cNvPr id="16" name="Slide Number Placeholder 15"/>
          <p:cNvSpPr>
            <a:spLocks noGrp="1"/>
          </p:cNvSpPr>
          <p:nvPr>
            <p:ph type="sldNum" sz="quarter" idx="12"/>
          </p:nvPr>
        </p:nvSpPr>
        <p:spPr/>
        <p:txBody>
          <a:bodyPr/>
          <a:lstStyle/>
          <a:p>
            <a:fld id="{9295DF58-4118-4551-8C61-1A7ED177FA2D}" type="slidenum">
              <a:rPr lang="en-GB" noProof="0" smtClean="0"/>
              <a:pPr/>
              <a:t>9</a:t>
            </a:fld>
            <a:endParaRPr lang="en-GB" noProof="0"/>
          </a:p>
        </p:txBody>
      </p:sp>
    </p:spTree>
    <p:extLst>
      <p:ext uri="{BB962C8B-B14F-4D97-AF65-F5344CB8AC3E}">
        <p14:creationId xmlns:p14="http://schemas.microsoft.com/office/powerpoint/2010/main" val="773683931"/>
      </p:ext>
    </p:extLst>
  </p:cSld>
  <p:clrMapOvr>
    <a:masterClrMapping/>
  </p:clrMapOvr>
</p:sld>
</file>

<file path=ppt/theme/theme1.xml><?xml version="1.0" encoding="utf-8"?>
<a:theme xmlns:a="http://schemas.openxmlformats.org/drawingml/2006/main" name="Healthwatch Theme 2021">
  <a:themeElements>
    <a:clrScheme name="Healthwatch">
      <a:dk1>
        <a:srgbClr val="004C6B"/>
      </a:dk1>
      <a:lt1>
        <a:sysClr val="window" lastClr="FFFFFF"/>
      </a:lt1>
      <a:dk2>
        <a:srgbClr val="BFBFBF"/>
      </a:dk2>
      <a:lt2>
        <a:srgbClr val="FFFFFF"/>
      </a:lt2>
      <a:accent1>
        <a:srgbClr val="E73E97"/>
      </a:accent1>
      <a:accent2>
        <a:srgbClr val="84BD00"/>
      </a:accent2>
      <a:accent3>
        <a:srgbClr val="F9B93E"/>
      </a:accent3>
      <a:accent4>
        <a:srgbClr val="00B38C"/>
      </a:accent4>
      <a:accent5>
        <a:srgbClr val="7FCBEB"/>
      </a:accent5>
      <a:accent6>
        <a:srgbClr val="FFFFFF"/>
      </a:accent6>
      <a:hlink>
        <a:srgbClr val="A81563"/>
      </a:hlink>
      <a:folHlink>
        <a:srgbClr val="A81563"/>
      </a:folHlink>
    </a:clrScheme>
    <a:fontScheme name="Healthwatch">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11215 - Healthwatch Powerpoint Template 2021 - [Century Gothic Font]" id="{48BA8E82-EB40-404E-B352-B6B26FC2EEFD}" vid="{691502BA-DDE4-4848-9F08-9F6517D962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16" ma:contentTypeDescription="Create a new document." ma:contentTypeScope="" ma:versionID="102b2c65b36baddb54a72c26c9c7deb3">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3ebe8279ad8bd2df3037d332e9a4cb74"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eed6bee-b0a9-4723-beec-e3f9470f5975}"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4A84D9-E590-4DB6-A58B-13643AA3E778}">
  <ds:schemaRefs>
    <ds:schemaRef ds:uri="http://schemas.microsoft.com/sharepoint/v3/contenttype/forms"/>
  </ds:schemaRefs>
</ds:datastoreItem>
</file>

<file path=customXml/itemProps2.xml><?xml version="1.0" encoding="utf-8"?>
<ds:datastoreItem xmlns:ds="http://schemas.openxmlformats.org/officeDocument/2006/customXml" ds:itemID="{02EAFE27-9A96-443C-8B92-7548B28108F4}">
  <ds:schemaRefs>
    <ds:schemaRef ds:uri="http://schemas.microsoft.com/office/2006/metadata/properties"/>
    <ds:schemaRef ds:uri="http://schemas.microsoft.com/office/infopath/2007/PartnerControls"/>
    <ds:schemaRef ds:uri="c497441b-d3fe-4788-8629-aff52d38f515"/>
    <ds:schemaRef ds:uri="1d162527-c308-4a98-98b8-9e726c57dd8b"/>
  </ds:schemaRefs>
</ds:datastoreItem>
</file>

<file path=customXml/itemProps3.xml><?xml version="1.0" encoding="utf-8"?>
<ds:datastoreItem xmlns:ds="http://schemas.openxmlformats.org/officeDocument/2006/customXml" ds:itemID="{D6C3278F-2DF9-43CA-8CC4-7D2DE530B9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20211215 - Healthwatch Powerpoint Template 2021 - [Century Gothic Font - day to day]</Template>
  <TotalTime>0</TotalTime>
  <Words>1241</Words>
  <Application>Microsoft Office PowerPoint</Application>
  <PresentationFormat>On-screen Show (4:3)</PresentationFormat>
  <Paragraphs>151</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Century Gothic</vt:lpstr>
      <vt:lpstr>Poppins</vt:lpstr>
      <vt:lpstr>Healthwatch Theme 2021</vt:lpstr>
      <vt:lpstr>Accessible information survey findings </vt:lpstr>
      <vt:lpstr>About our research </vt:lpstr>
      <vt:lpstr>Who we heard from</vt:lpstr>
      <vt:lpstr>The specific conditions people reported</vt:lpstr>
      <vt:lpstr>Age</vt:lpstr>
      <vt:lpstr>Gender</vt:lpstr>
      <vt:lpstr>Location</vt:lpstr>
      <vt:lpstr>Ethnicity</vt:lpstr>
      <vt:lpstr>Language</vt:lpstr>
      <vt:lpstr>Income</vt:lpstr>
      <vt:lpstr>What did people tell us</vt:lpstr>
      <vt:lpstr>Understanding information</vt:lpstr>
      <vt:lpstr>Asking for help to understand information</vt:lpstr>
      <vt:lpstr>Asking for help to contact services</vt:lpstr>
      <vt:lpstr>Asking for help to communicate with staff</vt:lpstr>
      <vt:lpstr>Experience of asking for support</vt:lpstr>
      <vt:lpstr>Information in the right format or language</vt:lpstr>
      <vt:lpstr>Support to understand information</vt:lpstr>
      <vt:lpstr>Impact of not getting support</vt:lpstr>
      <vt:lpstr>Problems accessing services</vt:lpstr>
      <vt:lpstr>Confidence in asking for support</vt:lpstr>
      <vt:lpstr>Factors affecting confidence</vt:lpstr>
      <vt:lpstr>Knowing how to complain</vt:lpstr>
      <vt:lpstr>Impact of COVID-19</vt:lpstr>
      <vt:lpstr>About us</vt:lpstr>
      <vt:lpstr>For more information</vt:lpstr>
    </vt:vector>
  </TitlesOfParts>
  <Company>Healthwatch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Knox, Benedict</dc:creator>
  <cp:keywords>Template</cp:keywords>
  <dc:description>v2.2 by Kessler Associates</dc:description>
  <cp:lastModifiedBy>Knox, Benedict</cp:lastModifiedBy>
  <cp:revision>1</cp:revision>
  <dcterms:created xsi:type="dcterms:W3CDTF">2022-07-20T12:44:18Z</dcterms:created>
  <dcterms:modified xsi:type="dcterms:W3CDTF">2022-07-21T11:18:16Z</dcterms:modified>
  <cp:category>PowerPoint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 (UK)</vt:lpwstr>
  </property>
  <property fmtid="{D5CDD505-2E9C-101B-9397-08002B2CF9AE}" pid="3" name="Owner">
    <vt:lpwstr>PL Kessler</vt:lpwstr>
  </property>
  <property fmtid="{D5CDD505-2E9C-101B-9397-08002B2CF9AE}" pid="4" name="Publisher">
    <vt:lpwstr>Kessler Associates</vt:lpwstr>
  </property>
  <property fmtid="{D5CDD505-2E9C-101B-9397-08002B2CF9AE}" pid="5" name="Client">
    <vt:lpwstr>Healthwatch</vt:lpwstr>
  </property>
  <property fmtid="{D5CDD505-2E9C-101B-9397-08002B2CF9AE}" pid="6" name="Project">
    <vt:lpwstr>Narrative Design</vt:lpwstr>
  </property>
  <property fmtid="{D5CDD505-2E9C-101B-9397-08002B2CF9AE}" pid="7" name="ContentTypeId">
    <vt:lpwstr>0x010100480EA4E9A0D10A4B86B174D08978D5EB</vt:lpwstr>
  </property>
  <property fmtid="{D5CDD505-2E9C-101B-9397-08002B2CF9AE}" pid="8" name="MediaServiceImageTags">
    <vt:lpwstr/>
  </property>
</Properties>
</file>